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79" r:id="rId2"/>
    <p:sldId id="290" r:id="rId3"/>
    <p:sldId id="303" r:id="rId4"/>
    <p:sldId id="304" r:id="rId5"/>
    <p:sldId id="305" r:id="rId6"/>
    <p:sldId id="306" r:id="rId7"/>
    <p:sldId id="302" r:id="rId8"/>
    <p:sldId id="307" r:id="rId9"/>
  </p:sldIdLst>
  <p:sldSz cx="9144000" cy="6858000" type="screen4x3"/>
  <p:notesSz cx="9926638" cy="6797675"/>
  <p:embeddedFontLs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나눔스퀘어 Bold" panose="020B0600000101010101" pitchFamily="50" charset="-127"/>
      <p:bold r:id="rId20"/>
    </p:embeddedFont>
    <p:embeddedFont>
      <p:font typeface="나눔스퀘어 Light" panose="020B0600000101010101" pitchFamily="50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41B6"/>
    <a:srgbClr val="644C93"/>
    <a:srgbClr val="F7E18C"/>
    <a:srgbClr val="F0C419"/>
    <a:srgbClr val="A6DCB7"/>
    <a:srgbClr val="007FDE"/>
    <a:srgbClr val="6600CC"/>
    <a:srgbClr val="7030A0"/>
    <a:srgbClr val="006EC0"/>
    <a:srgbClr val="0448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51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2625" cy="340264"/>
          </a:xfrm>
          <a:prstGeom prst="rect">
            <a:avLst/>
          </a:prstGeom>
        </p:spPr>
        <p:txBody>
          <a:bodyPr vert="horz" lIns="91429" tIns="45714" rIns="91429" bIns="45714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1696" y="0"/>
            <a:ext cx="4302625" cy="340264"/>
          </a:xfrm>
          <a:prstGeom prst="rect">
            <a:avLst/>
          </a:prstGeom>
        </p:spPr>
        <p:txBody>
          <a:bodyPr vert="horz" lIns="91429" tIns="45714" rIns="91429" bIns="45714" rtlCol="0"/>
          <a:lstStyle>
            <a:lvl1pPr algn="r">
              <a:defRPr sz="1200"/>
            </a:lvl1pPr>
          </a:lstStyle>
          <a:p>
            <a:fld id="{9FECFDD4-647E-4631-A2F3-094CEE57FAF8}" type="datetimeFigureOut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7411"/>
            <a:ext cx="4302625" cy="340264"/>
          </a:xfrm>
          <a:prstGeom prst="rect">
            <a:avLst/>
          </a:prstGeom>
        </p:spPr>
        <p:txBody>
          <a:bodyPr vert="horz" lIns="91429" tIns="45714" rIns="91429" bIns="45714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1696" y="6457411"/>
            <a:ext cx="4302625" cy="340264"/>
          </a:xfrm>
          <a:prstGeom prst="rect">
            <a:avLst/>
          </a:prstGeom>
        </p:spPr>
        <p:txBody>
          <a:bodyPr vert="horz" lIns="91429" tIns="45714" rIns="91429" bIns="45714" rtlCol="0" anchor="b"/>
          <a:lstStyle>
            <a:lvl1pPr algn="r">
              <a:defRPr sz="1200"/>
            </a:lvl1pPr>
          </a:lstStyle>
          <a:p>
            <a:fld id="{E4F88543-5752-41C3-8F75-CDC001B77B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5943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2625" cy="340264"/>
          </a:xfrm>
          <a:prstGeom prst="rect">
            <a:avLst/>
          </a:prstGeom>
        </p:spPr>
        <p:txBody>
          <a:bodyPr vert="horz" lIns="91429" tIns="45714" rIns="91429" bIns="45714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1696" y="0"/>
            <a:ext cx="4302625" cy="340264"/>
          </a:xfrm>
          <a:prstGeom prst="rect">
            <a:avLst/>
          </a:prstGeom>
        </p:spPr>
        <p:txBody>
          <a:bodyPr vert="horz" lIns="91429" tIns="45714" rIns="91429" bIns="45714" rtlCol="0"/>
          <a:lstStyle>
            <a:lvl1pPr algn="r">
              <a:defRPr sz="1200"/>
            </a:lvl1pPr>
          </a:lstStyle>
          <a:p>
            <a:fld id="{B7F1DA93-B592-4D02-8264-387B444D75D5}" type="datetimeFigureOut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435350" y="849313"/>
            <a:ext cx="305593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9" tIns="45714" rIns="91429" bIns="4571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2203" y="3271103"/>
            <a:ext cx="7942237" cy="2676455"/>
          </a:xfrm>
          <a:prstGeom prst="rect">
            <a:avLst/>
          </a:prstGeom>
        </p:spPr>
        <p:txBody>
          <a:bodyPr vert="horz" lIns="91429" tIns="45714" rIns="91429" bIns="45714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457411"/>
            <a:ext cx="4302625" cy="340264"/>
          </a:xfrm>
          <a:prstGeom prst="rect">
            <a:avLst/>
          </a:prstGeom>
        </p:spPr>
        <p:txBody>
          <a:bodyPr vert="horz" lIns="91429" tIns="45714" rIns="91429" bIns="45714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1696" y="6457411"/>
            <a:ext cx="4302625" cy="340264"/>
          </a:xfrm>
          <a:prstGeom prst="rect">
            <a:avLst/>
          </a:prstGeom>
        </p:spPr>
        <p:txBody>
          <a:bodyPr vert="horz" lIns="91429" tIns="45714" rIns="91429" bIns="45714" rtlCol="0" anchor="b"/>
          <a:lstStyle>
            <a:lvl1pPr algn="r">
              <a:defRPr sz="1200"/>
            </a:lvl1pPr>
          </a:lstStyle>
          <a:p>
            <a:fld id="{BB429B99-4A41-4857-BF68-64907295DA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544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E7FD-C5B1-4698-A3B9-BBA1B40BEA84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5243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5B466-AC95-4A4E-A532-FEB7A9E7666B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459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1F32-E862-438A-89DD-1FEC066ABA84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461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EE584-F8B1-4EFB-9115-6815CABDD7F4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57053" y="281466"/>
            <a:ext cx="2057400" cy="365125"/>
          </a:xfrm>
        </p:spPr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443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76080-71BA-44F3-B946-4BDC7F06B628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957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9BF2F-DEB4-4BCF-985C-67418914B05B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481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D597-B0B5-475A-B5A3-44221734502E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52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DF6FD-31BF-492E-A6C0-F297C4BF646F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919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A7FC3-5B5D-4878-883A-EB9EE47963B5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214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97CF2-D392-4532-87FD-4928BD54070B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562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11BA-E36E-407C-8367-B35AE6DB5714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006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DB264-806B-44C3-BDD6-3259F3258C0F}" type="datetime1">
              <a:rPr lang="ko-KR" altLang="en-US" smtClean="0"/>
              <a:t>2019-10-02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A252E-062D-4F01-B93B-CF02B02756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7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4C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Box 267"/>
          <p:cNvSpPr txBox="1"/>
          <p:nvPr/>
        </p:nvSpPr>
        <p:spPr>
          <a:xfrm>
            <a:off x="4375518" y="677829"/>
            <a:ext cx="40644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0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 INU </a:t>
            </a:r>
            <a:r>
              <a:rPr lang="en-US" altLang="ko-KR" sz="2000" b="1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SURPRISE</a:t>
            </a:r>
            <a:endParaRPr lang="ko-KR" altLang="en-US" sz="2000" b="1" dirty="0">
              <a:solidFill>
                <a:schemeClr val="accent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8" name="TextBox 277"/>
          <p:cNvSpPr txBox="1"/>
          <p:nvPr/>
        </p:nvSpPr>
        <p:spPr>
          <a:xfrm>
            <a:off x="4170946" y="1077939"/>
            <a:ext cx="44218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60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사회문제</a:t>
            </a:r>
            <a:endParaRPr lang="en-US" altLang="ko-KR" sz="6000" b="1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dist"/>
            <a:r>
              <a:rPr lang="ko-KR" altLang="en-US" sz="6000" b="1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해결형</a:t>
            </a:r>
            <a:endParaRPr lang="en-US" altLang="ko-KR" sz="60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70946" y="2982431"/>
            <a:ext cx="44736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4800" b="1" dirty="0" smtClean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PBL Program</a:t>
            </a:r>
          </a:p>
          <a:p>
            <a:pPr algn="dist"/>
            <a:r>
              <a:rPr lang="ko-KR" altLang="en-US" sz="60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오리엔테이션</a:t>
            </a:r>
            <a:endParaRPr lang="ko-KR" altLang="en-US" sz="60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8404" y="6315090"/>
            <a:ext cx="1868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인천대학교 </a:t>
            </a:r>
            <a:r>
              <a:rPr lang="ko-KR" altLang="en-US" sz="1400" b="1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교육혁신원</a:t>
            </a:r>
            <a:endParaRPr lang="ko-KR" altLang="en-US" sz="1400" b="1" dirty="0">
              <a:solidFill>
                <a:schemeClr val="accent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662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1050587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 INU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SURPRIS</a:t>
            </a:r>
            <a:r>
              <a:rPr lang="en-US" altLang="ko-KR" sz="1600" dirty="0" smtClean="0">
                <a:solidFill>
                  <a:srgbClr val="F0C41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사회문제해결형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PBL PROGRAM</a:t>
            </a:r>
          </a:p>
          <a:p>
            <a:pPr>
              <a:lnSpc>
                <a:spcPct val="12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제출서류</a:t>
            </a:r>
            <a:endParaRPr lang="ko-KR" altLang="en-US" sz="3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>
          <a:xfrm>
            <a:off x="6748340" y="272902"/>
            <a:ext cx="2057400" cy="365125"/>
          </a:xfrm>
        </p:spPr>
        <p:txBody>
          <a:bodyPr/>
          <a:lstStyle/>
          <a:p>
            <a:fld id="{66DA252E-062D-4F01-B93B-CF02B027564C}" type="slidenum">
              <a:rPr lang="ko-KR" altLang="en-US" smtClean="0">
                <a:solidFill>
                  <a:schemeClr val="bg1"/>
                </a:solidFill>
              </a:rPr>
              <a:t>1</a:t>
            </a:fld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6663874"/>
            <a:ext cx="9144000" cy="194126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0" t="1471" r="12296"/>
          <a:stretch>
            <a:fillRect/>
          </a:stretch>
        </p:blipFill>
        <p:spPr>
          <a:xfrm>
            <a:off x="8345351" y="107085"/>
            <a:ext cx="673838" cy="819323"/>
          </a:xfrm>
          <a:custGeom>
            <a:avLst/>
            <a:gdLst>
              <a:gd name="connsiteX0" fmla="*/ 1877852 w 4271958"/>
              <a:gd name="connsiteY0" fmla="*/ 4807053 h 5194292"/>
              <a:gd name="connsiteX1" fmla="*/ 1850081 w 4271958"/>
              <a:gd name="connsiteY1" fmla="*/ 4826492 h 5194292"/>
              <a:gd name="connsiteX2" fmla="*/ 1877822 w 4271958"/>
              <a:gd name="connsiteY2" fmla="*/ 4807546 h 5194292"/>
              <a:gd name="connsiteX3" fmla="*/ 1877832 w 4271958"/>
              <a:gd name="connsiteY3" fmla="*/ 4807393 h 5194292"/>
              <a:gd name="connsiteX4" fmla="*/ 1827654 w 4271958"/>
              <a:gd name="connsiteY4" fmla="*/ 4780461 h 5194292"/>
              <a:gd name="connsiteX5" fmla="*/ 1816478 w 4271958"/>
              <a:gd name="connsiteY5" fmla="*/ 4783263 h 5194292"/>
              <a:gd name="connsiteX6" fmla="*/ 1785775 w 4271958"/>
              <a:gd name="connsiteY6" fmla="*/ 4790962 h 5194292"/>
              <a:gd name="connsiteX7" fmla="*/ 1785933 w 4271958"/>
              <a:gd name="connsiteY7" fmla="*/ 4791068 h 5194292"/>
              <a:gd name="connsiteX8" fmla="*/ 1785739 w 4271958"/>
              <a:gd name="connsiteY8" fmla="*/ 4791113 h 5194292"/>
              <a:gd name="connsiteX9" fmla="*/ 1786626 w 4271958"/>
              <a:gd name="connsiteY9" fmla="*/ 4791651 h 5194292"/>
              <a:gd name="connsiteX10" fmla="*/ 1790820 w 4271958"/>
              <a:gd name="connsiteY10" fmla="*/ 4794197 h 5194292"/>
              <a:gd name="connsiteX11" fmla="*/ 1792583 w 4271958"/>
              <a:gd name="connsiteY11" fmla="*/ 4795268 h 5194292"/>
              <a:gd name="connsiteX12" fmla="*/ 1785933 w 4271958"/>
              <a:gd name="connsiteY12" fmla="*/ 4791068 h 5194292"/>
              <a:gd name="connsiteX13" fmla="*/ 1741762 w 4271958"/>
              <a:gd name="connsiteY13" fmla="*/ 4763474 h 5194292"/>
              <a:gd name="connsiteX14" fmla="*/ 1736654 w 4271958"/>
              <a:gd name="connsiteY14" fmla="*/ 4766889 h 5194292"/>
              <a:gd name="connsiteX15" fmla="*/ 1736721 w 4271958"/>
              <a:gd name="connsiteY15" fmla="*/ 4767593 h 5194292"/>
              <a:gd name="connsiteX16" fmla="*/ 1736015 w 4271958"/>
              <a:gd name="connsiteY16" fmla="*/ 4767955 h 5194292"/>
              <a:gd name="connsiteX17" fmla="*/ 1738297 w 4271958"/>
              <a:gd name="connsiteY17" fmla="*/ 4802400 h 5194292"/>
              <a:gd name="connsiteX18" fmla="*/ 1739182 w 4271958"/>
              <a:gd name="connsiteY18" fmla="*/ 4802180 h 5194292"/>
              <a:gd name="connsiteX19" fmla="*/ 1739219 w 4271958"/>
              <a:gd name="connsiteY19" fmla="*/ 4802522 h 5194292"/>
              <a:gd name="connsiteX20" fmla="*/ 1744228 w 4271958"/>
              <a:gd name="connsiteY20" fmla="*/ 4801287 h 5194292"/>
              <a:gd name="connsiteX21" fmla="*/ 1758287 w 4271958"/>
              <a:gd name="connsiteY21" fmla="*/ 4797820 h 5194292"/>
              <a:gd name="connsiteX22" fmla="*/ 1780906 w 4271958"/>
              <a:gd name="connsiteY22" fmla="*/ 4792241 h 5194292"/>
              <a:gd name="connsiteX23" fmla="*/ 1738308 w 4271958"/>
              <a:gd name="connsiteY23" fmla="*/ 4802180 h 5194292"/>
              <a:gd name="connsiteX24" fmla="*/ 1736720 w 4271958"/>
              <a:gd name="connsiteY24" fmla="*/ 4767255 h 5194292"/>
              <a:gd name="connsiteX25" fmla="*/ 2013610 w 4271958"/>
              <a:gd name="connsiteY25" fmla="*/ 4709313 h 5194292"/>
              <a:gd name="connsiteX26" fmla="*/ 2013105 w 4271958"/>
              <a:gd name="connsiteY26" fmla="*/ 4709320 h 5194292"/>
              <a:gd name="connsiteX27" fmla="*/ 2005123 w 4271958"/>
              <a:gd name="connsiteY27" fmla="*/ 4715045 h 5194292"/>
              <a:gd name="connsiteX28" fmla="*/ 1961716 w 4271958"/>
              <a:gd name="connsiteY28" fmla="*/ 4746181 h 5194292"/>
              <a:gd name="connsiteX29" fmla="*/ 1879654 w 4271958"/>
              <a:gd name="connsiteY29" fmla="*/ 4767240 h 5194292"/>
              <a:gd name="connsiteX30" fmla="*/ 1879644 w 4271958"/>
              <a:gd name="connsiteY30" fmla="*/ 4767424 h 5194292"/>
              <a:gd name="connsiteX31" fmla="*/ 1879589 w 4271958"/>
              <a:gd name="connsiteY31" fmla="*/ 4767437 h 5194292"/>
              <a:gd name="connsiteX32" fmla="*/ 1878331 w 4271958"/>
              <a:gd name="connsiteY32" fmla="*/ 4798892 h 5194292"/>
              <a:gd name="connsiteX33" fmla="*/ 1878818 w 4271958"/>
              <a:gd name="connsiteY33" fmla="*/ 4790597 h 5194292"/>
              <a:gd name="connsiteX34" fmla="*/ 1880169 w 4271958"/>
              <a:gd name="connsiteY34" fmla="*/ 4767581 h 5194292"/>
              <a:gd name="connsiteX35" fmla="*/ 1961969 w 4271958"/>
              <a:gd name="connsiteY35" fmla="*/ 4746505 h 5194292"/>
              <a:gd name="connsiteX36" fmla="*/ 1993521 w 4271958"/>
              <a:gd name="connsiteY36" fmla="*/ 4723782 h 5194292"/>
              <a:gd name="connsiteX37" fmla="*/ 2192797 w 4271958"/>
              <a:gd name="connsiteY37" fmla="*/ 4706606 h 5194292"/>
              <a:gd name="connsiteX38" fmla="*/ 2192493 w 4271958"/>
              <a:gd name="connsiteY38" fmla="*/ 4706613 h 5194292"/>
              <a:gd name="connsiteX39" fmla="*/ 2177714 w 4271958"/>
              <a:gd name="connsiteY39" fmla="*/ 4900582 h 5194292"/>
              <a:gd name="connsiteX40" fmla="*/ 2177825 w 4271958"/>
              <a:gd name="connsiteY40" fmla="*/ 4900657 h 5194292"/>
              <a:gd name="connsiteX41" fmla="*/ 2369269 w 4271958"/>
              <a:gd name="connsiteY41" fmla="*/ 4702730 h 5194292"/>
              <a:gd name="connsiteX42" fmla="*/ 2367815 w 4271958"/>
              <a:gd name="connsiteY42" fmla="*/ 4702762 h 5194292"/>
              <a:gd name="connsiteX43" fmla="*/ 2369472 w 4271958"/>
              <a:gd name="connsiteY43" fmla="*/ 4726045 h 5194292"/>
              <a:gd name="connsiteX44" fmla="*/ 2374895 w 4271958"/>
              <a:gd name="connsiteY44" fmla="*/ 4802276 h 5194292"/>
              <a:gd name="connsiteX45" fmla="*/ 2236640 w 4271958"/>
              <a:gd name="connsiteY45" fmla="*/ 4948975 h 5194292"/>
              <a:gd name="connsiteX46" fmla="*/ 2211383 w 4271958"/>
              <a:gd name="connsiteY46" fmla="*/ 4975774 h 5194292"/>
              <a:gd name="connsiteX47" fmla="*/ 2211383 w 4271958"/>
              <a:gd name="connsiteY47" fmla="*/ 4976686 h 5194292"/>
              <a:gd name="connsiteX48" fmla="*/ 2219540 w 4271958"/>
              <a:gd name="connsiteY48" fmla="*/ 4968072 h 5194292"/>
              <a:gd name="connsiteX49" fmla="*/ 2307589 w 4271958"/>
              <a:gd name="connsiteY49" fmla="*/ 4875090 h 5194292"/>
              <a:gd name="connsiteX50" fmla="*/ 2374997 w 4271958"/>
              <a:gd name="connsiteY50" fmla="*/ 4803904 h 5194292"/>
              <a:gd name="connsiteX51" fmla="*/ 2374895 w 4271958"/>
              <a:gd name="connsiteY51" fmla="*/ 4802778 h 5194292"/>
              <a:gd name="connsiteX52" fmla="*/ 2376313 w 4271958"/>
              <a:gd name="connsiteY52" fmla="*/ 4801384 h 5194292"/>
              <a:gd name="connsiteX53" fmla="*/ 2376214 w 4271958"/>
              <a:gd name="connsiteY53" fmla="*/ 4800005 h 5194292"/>
              <a:gd name="connsiteX54" fmla="*/ 2371318 w 4271958"/>
              <a:gd name="connsiteY54" fmla="*/ 4731420 h 5194292"/>
              <a:gd name="connsiteX55" fmla="*/ 2573121 w 4271958"/>
              <a:gd name="connsiteY55" fmla="*/ 4525208 h 5194292"/>
              <a:gd name="connsiteX56" fmla="*/ 2574920 w 4271958"/>
              <a:gd name="connsiteY56" fmla="*/ 4546050 h 5194292"/>
              <a:gd name="connsiteX57" fmla="*/ 2514380 w 4271958"/>
              <a:gd name="connsiteY57" fmla="*/ 4606223 h 5194292"/>
              <a:gd name="connsiteX58" fmla="*/ 2574957 w 4271958"/>
              <a:gd name="connsiteY58" fmla="*/ 4546712 h 5194292"/>
              <a:gd name="connsiteX59" fmla="*/ 2574920 w 4271958"/>
              <a:gd name="connsiteY59" fmla="*/ 4546324 h 5194292"/>
              <a:gd name="connsiteX60" fmla="*/ 2575032 w 4271958"/>
              <a:gd name="connsiteY60" fmla="*/ 4546225 h 5194292"/>
              <a:gd name="connsiteX61" fmla="*/ 2574988 w 4271958"/>
              <a:gd name="connsiteY61" fmla="*/ 4545749 h 5194292"/>
              <a:gd name="connsiteX62" fmla="*/ 2573867 w 4271958"/>
              <a:gd name="connsiteY62" fmla="*/ 4533415 h 5194292"/>
              <a:gd name="connsiteX63" fmla="*/ 2316158 w 4271958"/>
              <a:gd name="connsiteY63" fmla="*/ 4424355 h 5194292"/>
              <a:gd name="connsiteX64" fmla="*/ 2275898 w 4271958"/>
              <a:gd name="connsiteY64" fmla="*/ 4506454 h 5194292"/>
              <a:gd name="connsiteX65" fmla="*/ 2290092 w 4271958"/>
              <a:gd name="connsiteY65" fmla="*/ 4477983 h 5194292"/>
              <a:gd name="connsiteX66" fmla="*/ 2316660 w 4271958"/>
              <a:gd name="connsiteY66" fmla="*/ 4424690 h 5194292"/>
              <a:gd name="connsiteX67" fmla="*/ 2640643 w 4271958"/>
              <a:gd name="connsiteY67" fmla="*/ 4377363 h 5194292"/>
              <a:gd name="connsiteX68" fmla="*/ 2568538 w 4271958"/>
              <a:gd name="connsiteY68" fmla="*/ 4470159 h 5194292"/>
              <a:gd name="connsiteX69" fmla="*/ 2568570 w 4271958"/>
              <a:gd name="connsiteY69" fmla="*/ 4470523 h 5194292"/>
              <a:gd name="connsiteX70" fmla="*/ 2567888 w 4271958"/>
              <a:gd name="connsiteY70" fmla="*/ 4471432 h 5194292"/>
              <a:gd name="connsiteX71" fmla="*/ 2568075 w 4271958"/>
              <a:gd name="connsiteY71" fmla="*/ 4473170 h 5194292"/>
              <a:gd name="connsiteX72" fmla="*/ 2570036 w 4271958"/>
              <a:gd name="connsiteY72" fmla="*/ 4491482 h 5194292"/>
              <a:gd name="connsiteX73" fmla="*/ 2570231 w 4271958"/>
              <a:gd name="connsiteY73" fmla="*/ 4491727 h 5194292"/>
              <a:gd name="connsiteX74" fmla="*/ 2570304 w 4271958"/>
              <a:gd name="connsiteY74" fmla="*/ 4492576 h 5194292"/>
              <a:gd name="connsiteX75" fmla="*/ 2570327 w 4271958"/>
              <a:gd name="connsiteY75" fmla="*/ 4492837 h 5194292"/>
              <a:gd name="connsiteX76" fmla="*/ 2571581 w 4271958"/>
              <a:gd name="connsiteY76" fmla="*/ 4494474 h 5194292"/>
              <a:gd name="connsiteX77" fmla="*/ 2581544 w 4271958"/>
              <a:gd name="connsiteY77" fmla="*/ 4507468 h 5194292"/>
              <a:gd name="connsiteX78" fmla="*/ 2591446 w 4271958"/>
              <a:gd name="connsiteY78" fmla="*/ 4520383 h 5194292"/>
              <a:gd name="connsiteX79" fmla="*/ 2585806 w 4271958"/>
              <a:gd name="connsiteY79" fmla="*/ 4512659 h 5194292"/>
              <a:gd name="connsiteX80" fmla="*/ 2570912 w 4271958"/>
              <a:gd name="connsiteY80" fmla="*/ 4492264 h 5194292"/>
              <a:gd name="connsiteX81" fmla="*/ 2568570 w 4271958"/>
              <a:gd name="connsiteY81" fmla="*/ 4471098 h 5194292"/>
              <a:gd name="connsiteX82" fmla="*/ 1689095 w 4271958"/>
              <a:gd name="connsiteY82" fmla="*/ 4376730 h 5194292"/>
              <a:gd name="connsiteX83" fmla="*/ 1757358 w 4271958"/>
              <a:gd name="connsiteY83" fmla="*/ 4403718 h 5194292"/>
              <a:gd name="connsiteX84" fmla="*/ 1757358 w 4271958"/>
              <a:gd name="connsiteY84" fmla="*/ 4403717 h 5194292"/>
              <a:gd name="connsiteX85" fmla="*/ 1689096 w 4271958"/>
              <a:gd name="connsiteY85" fmla="*/ 4376730 h 5194292"/>
              <a:gd name="connsiteX86" fmla="*/ 1609053 w 4271958"/>
              <a:gd name="connsiteY86" fmla="*/ 4361968 h 5194292"/>
              <a:gd name="connsiteX87" fmla="*/ 1637735 w 4271958"/>
              <a:gd name="connsiteY87" fmla="*/ 4395810 h 5194292"/>
              <a:gd name="connsiteX88" fmla="*/ 1637821 w 4271958"/>
              <a:gd name="connsiteY88" fmla="*/ 4395780 h 5194292"/>
              <a:gd name="connsiteX89" fmla="*/ 1701608 w 4271958"/>
              <a:gd name="connsiteY89" fmla="*/ 4471927 h 5194292"/>
              <a:gd name="connsiteX90" fmla="*/ 1638295 w 4271958"/>
              <a:gd name="connsiteY90" fmla="*/ 4395780 h 5194292"/>
              <a:gd name="connsiteX91" fmla="*/ 2359201 w 4271958"/>
              <a:gd name="connsiteY91" fmla="*/ 4337015 h 5194292"/>
              <a:gd name="connsiteX92" fmla="*/ 2359021 w 4271958"/>
              <a:gd name="connsiteY92" fmla="*/ 4337043 h 5194292"/>
              <a:gd name="connsiteX93" fmla="*/ 2325683 w 4271958"/>
              <a:gd name="connsiteY93" fmla="*/ 4405305 h 5194292"/>
              <a:gd name="connsiteX94" fmla="*/ 2410325 w 4271958"/>
              <a:gd name="connsiteY94" fmla="*/ 4486812 h 5194292"/>
              <a:gd name="connsiteX95" fmla="*/ 2410791 w 4271958"/>
              <a:gd name="connsiteY95" fmla="*/ 4487128 h 5194292"/>
              <a:gd name="connsiteX96" fmla="*/ 2326505 w 4271958"/>
              <a:gd name="connsiteY96" fmla="*/ 4404942 h 5194292"/>
              <a:gd name="connsiteX97" fmla="*/ 1582474 w 4271958"/>
              <a:gd name="connsiteY97" fmla="*/ 4335787 h 5194292"/>
              <a:gd name="connsiteX98" fmla="*/ 1587989 w 4271958"/>
              <a:gd name="connsiteY98" fmla="*/ 4337608 h 5194292"/>
              <a:gd name="connsiteX99" fmla="*/ 1587501 w 4271958"/>
              <a:gd name="connsiteY99" fmla="*/ 4337044 h 5194292"/>
              <a:gd name="connsiteX100" fmla="*/ 1587498 w 4271958"/>
              <a:gd name="connsiteY100" fmla="*/ 4337043 h 5194292"/>
              <a:gd name="connsiteX101" fmla="*/ 1587495 w 4271958"/>
              <a:gd name="connsiteY101" fmla="*/ 4337042 h 5194292"/>
              <a:gd name="connsiteX102" fmla="*/ 1587499 w 4271958"/>
              <a:gd name="connsiteY102" fmla="*/ 4337043 h 5194292"/>
              <a:gd name="connsiteX103" fmla="*/ 1585974 w 4271958"/>
              <a:gd name="connsiteY103" fmla="*/ 4336535 h 5194292"/>
              <a:gd name="connsiteX104" fmla="*/ 1587495 w 4271958"/>
              <a:gd name="connsiteY104" fmla="*/ 4337042 h 5194292"/>
              <a:gd name="connsiteX105" fmla="*/ 2789233 w 4271958"/>
              <a:gd name="connsiteY105" fmla="*/ 4335455 h 5194292"/>
              <a:gd name="connsiteX106" fmla="*/ 2658051 w 4271958"/>
              <a:gd name="connsiteY106" fmla="*/ 4611680 h 5194292"/>
              <a:gd name="connsiteX107" fmla="*/ 2597145 w 4271958"/>
              <a:gd name="connsiteY107" fmla="*/ 4527408 h 5194292"/>
              <a:gd name="connsiteX108" fmla="*/ 2789233 w 4271958"/>
              <a:gd name="connsiteY108" fmla="*/ 4335455 h 5194292"/>
              <a:gd name="connsiteX109" fmla="*/ 2451207 w 4271958"/>
              <a:gd name="connsiteY109" fmla="*/ 4322718 h 5194292"/>
              <a:gd name="connsiteX110" fmla="*/ 2451081 w 4271958"/>
              <a:gd name="connsiteY110" fmla="*/ 4322735 h 5194292"/>
              <a:gd name="connsiteX111" fmla="*/ 2451096 w 4271958"/>
              <a:gd name="connsiteY111" fmla="*/ 4322755 h 5194292"/>
              <a:gd name="connsiteX112" fmla="*/ 2450642 w 4271958"/>
              <a:gd name="connsiteY112" fmla="*/ 4322826 h 5194292"/>
              <a:gd name="connsiteX113" fmla="*/ 2452312 w 4271958"/>
              <a:gd name="connsiteY113" fmla="*/ 4325214 h 5194292"/>
              <a:gd name="connsiteX114" fmla="*/ 2560633 w 4271958"/>
              <a:gd name="connsiteY114" fmla="*/ 4480083 h 5194292"/>
              <a:gd name="connsiteX115" fmla="*/ 2422498 w 4271958"/>
              <a:gd name="connsiteY115" fmla="*/ 4660893 h 5194292"/>
              <a:gd name="connsiteX116" fmla="*/ 2297020 w 4271958"/>
              <a:gd name="connsiteY116" fmla="*/ 4612127 h 5194292"/>
              <a:gd name="connsiteX117" fmla="*/ 2235754 w 4271958"/>
              <a:gd name="connsiteY117" fmla="*/ 4588317 h 5194292"/>
              <a:gd name="connsiteX118" fmla="*/ 2235196 w 4271958"/>
              <a:gd name="connsiteY118" fmla="*/ 4589455 h 5194292"/>
              <a:gd name="connsiteX119" fmla="*/ 2235195 w 4271958"/>
              <a:gd name="connsiteY119" fmla="*/ 4589455 h 5194292"/>
              <a:gd name="connsiteX120" fmla="*/ 2235079 w 4271958"/>
              <a:gd name="connsiteY120" fmla="*/ 4589694 h 5194292"/>
              <a:gd name="connsiteX121" fmla="*/ 2421674 w 4271958"/>
              <a:gd name="connsiteY121" fmla="*/ 4661962 h 5194292"/>
              <a:gd name="connsiteX122" fmla="*/ 2422455 w 4271958"/>
              <a:gd name="connsiteY122" fmla="*/ 4660892 h 5194292"/>
              <a:gd name="connsiteX123" fmla="*/ 2423003 w 4271958"/>
              <a:gd name="connsiteY123" fmla="*/ 4661154 h 5194292"/>
              <a:gd name="connsiteX124" fmla="*/ 2488169 w 4271958"/>
              <a:gd name="connsiteY124" fmla="*/ 4576164 h 5194292"/>
              <a:gd name="connsiteX125" fmla="*/ 2560852 w 4271958"/>
              <a:gd name="connsiteY125" fmla="*/ 4479917 h 5194292"/>
              <a:gd name="connsiteX126" fmla="*/ 2560871 w 4271958"/>
              <a:gd name="connsiteY126" fmla="*/ 4479941 h 5194292"/>
              <a:gd name="connsiteX127" fmla="*/ 2561210 w 4271958"/>
              <a:gd name="connsiteY127" fmla="*/ 4479473 h 5194292"/>
              <a:gd name="connsiteX128" fmla="*/ 2559796 w 4271958"/>
              <a:gd name="connsiteY128" fmla="*/ 4477459 h 5194292"/>
              <a:gd name="connsiteX129" fmla="*/ 2487544 w 4271958"/>
              <a:gd name="connsiteY129" fmla="*/ 4374500 h 5194292"/>
              <a:gd name="connsiteX130" fmla="*/ 2108196 w 4271958"/>
              <a:gd name="connsiteY130" fmla="*/ 4233855 h 5194292"/>
              <a:gd name="connsiteX131" fmla="*/ 2108195 w 4271958"/>
              <a:gd name="connsiteY131" fmla="*/ 4233856 h 5194292"/>
              <a:gd name="connsiteX132" fmla="*/ 2093908 w 4271958"/>
              <a:gd name="connsiteY132" fmla="*/ 4271955 h 5194292"/>
              <a:gd name="connsiteX133" fmla="*/ 2003421 w 4271958"/>
              <a:gd name="connsiteY133" fmla="*/ 4209514 h 5194292"/>
              <a:gd name="connsiteX134" fmla="*/ 2063745 w 4271958"/>
              <a:gd name="connsiteY134" fmla="*/ 4249730 h 5194292"/>
              <a:gd name="connsiteX135" fmla="*/ 2063746 w 4271958"/>
              <a:gd name="connsiteY135" fmla="*/ 4249730 h 5194292"/>
              <a:gd name="connsiteX136" fmla="*/ 1943867 w 4271958"/>
              <a:gd name="connsiteY136" fmla="*/ 4168831 h 5194292"/>
              <a:gd name="connsiteX137" fmla="*/ 1973258 w 4271958"/>
              <a:gd name="connsiteY137" fmla="*/ 4189405 h 5194292"/>
              <a:gd name="connsiteX138" fmla="*/ 1938333 w 4271958"/>
              <a:gd name="connsiteY138" fmla="*/ 4292592 h 5194292"/>
              <a:gd name="connsiteX139" fmla="*/ 1922458 w 4271958"/>
              <a:gd name="connsiteY139" fmla="*/ 4337042 h 5194292"/>
              <a:gd name="connsiteX140" fmla="*/ 1922458 w 4271958"/>
              <a:gd name="connsiteY140" fmla="*/ 4337043 h 5194292"/>
              <a:gd name="connsiteX141" fmla="*/ 1987545 w 4271958"/>
              <a:gd name="connsiteY141" fmla="*/ 4492617 h 5194292"/>
              <a:gd name="connsiteX142" fmla="*/ 1882771 w 4271958"/>
              <a:gd name="connsiteY142" fmla="*/ 4452930 h 5194292"/>
              <a:gd name="connsiteX143" fmla="*/ 1882770 w 4271958"/>
              <a:gd name="connsiteY143" fmla="*/ 4452930 h 5194292"/>
              <a:gd name="connsiteX144" fmla="*/ 1987545 w 4271958"/>
              <a:gd name="connsiteY144" fmla="*/ 4492618 h 5194292"/>
              <a:gd name="connsiteX145" fmla="*/ 2006595 w 4271958"/>
              <a:gd name="connsiteY145" fmla="*/ 4543418 h 5194292"/>
              <a:gd name="connsiteX146" fmla="*/ 2006595 w 4271958"/>
              <a:gd name="connsiteY146" fmla="*/ 4543417 h 5194292"/>
              <a:gd name="connsiteX147" fmla="*/ 1987545 w 4271958"/>
              <a:gd name="connsiteY147" fmla="*/ 4492617 h 5194292"/>
              <a:gd name="connsiteX148" fmla="*/ 1987546 w 4271958"/>
              <a:gd name="connsiteY148" fmla="*/ 4492617 h 5194292"/>
              <a:gd name="connsiteX149" fmla="*/ 1922458 w 4271958"/>
              <a:gd name="connsiteY149" fmla="*/ 4337043 h 5194292"/>
              <a:gd name="connsiteX150" fmla="*/ 1938333 w 4271958"/>
              <a:gd name="connsiteY150" fmla="*/ 4292593 h 5194292"/>
              <a:gd name="connsiteX151" fmla="*/ 1973258 w 4271958"/>
              <a:gd name="connsiteY151" fmla="*/ 4189405 h 5194292"/>
              <a:gd name="connsiteX152" fmla="*/ 1973368 w 4271958"/>
              <a:gd name="connsiteY152" fmla="*/ 4189099 h 5194292"/>
              <a:gd name="connsiteX153" fmla="*/ 1972314 w 4271958"/>
              <a:gd name="connsiteY153" fmla="*/ 4188375 h 5194292"/>
              <a:gd name="connsiteX154" fmla="*/ 1961813 w 4271958"/>
              <a:gd name="connsiteY154" fmla="*/ 4181161 h 5194292"/>
              <a:gd name="connsiteX155" fmla="*/ 1757358 w 4271958"/>
              <a:gd name="connsiteY155" fmla="*/ 4146542 h 5194292"/>
              <a:gd name="connsiteX156" fmla="*/ 1582734 w 4271958"/>
              <a:gd name="connsiteY156" fmla="*/ 4335454 h 5194292"/>
              <a:gd name="connsiteX157" fmla="*/ 1582735 w 4271958"/>
              <a:gd name="connsiteY157" fmla="*/ 4335455 h 5194292"/>
              <a:gd name="connsiteX158" fmla="*/ 1819337 w 4271958"/>
              <a:gd name="connsiteY158" fmla="*/ 4081219 h 5194292"/>
              <a:gd name="connsiteX159" fmla="*/ 1819226 w 4271958"/>
              <a:gd name="connsiteY159" fmla="*/ 4081340 h 5194292"/>
              <a:gd name="connsiteX160" fmla="*/ 1819271 w 4271958"/>
              <a:gd name="connsiteY160" fmla="*/ 4081456 h 5194292"/>
              <a:gd name="connsiteX161" fmla="*/ 1830383 w 4271958"/>
              <a:gd name="connsiteY161" fmla="*/ 4111617 h 5194292"/>
              <a:gd name="connsiteX162" fmla="*/ 1835778 w 4271958"/>
              <a:gd name="connsiteY162" fmla="*/ 4112876 h 5194292"/>
              <a:gd name="connsiteX163" fmla="*/ 1830978 w 4271958"/>
              <a:gd name="connsiteY163" fmla="*/ 4111669 h 5194292"/>
              <a:gd name="connsiteX164" fmla="*/ 1552501 w 4271958"/>
              <a:gd name="connsiteY164" fmla="*/ 4032218 h 5194292"/>
              <a:gd name="connsiteX165" fmla="*/ 1456494 w 4271958"/>
              <a:gd name="connsiteY165" fmla="*/ 4183961 h 5194292"/>
              <a:gd name="connsiteX166" fmla="*/ 1457325 w 4271958"/>
              <a:gd name="connsiteY166" fmla="*/ 4184979 h 5194292"/>
              <a:gd name="connsiteX167" fmla="*/ 1457271 w 4271958"/>
              <a:gd name="connsiteY167" fmla="*/ 4185071 h 5194292"/>
              <a:gd name="connsiteX168" fmla="*/ 1458879 w 4271958"/>
              <a:gd name="connsiteY168" fmla="*/ 4186999 h 5194292"/>
              <a:gd name="connsiteX169" fmla="*/ 1524401 w 4271958"/>
              <a:gd name="connsiteY169" fmla="*/ 4265535 h 5194292"/>
              <a:gd name="connsiteX170" fmla="*/ 1581875 w 4271958"/>
              <a:gd name="connsiteY170" fmla="*/ 4334423 h 5194292"/>
              <a:gd name="connsiteX171" fmla="*/ 1457320 w 4271958"/>
              <a:gd name="connsiteY171" fmla="*/ 4184642 h 5194292"/>
              <a:gd name="connsiteX172" fmla="*/ 1552570 w 4271958"/>
              <a:gd name="connsiteY172" fmla="*/ 4032242 h 5194292"/>
              <a:gd name="connsiteX173" fmla="*/ 1552571 w 4271958"/>
              <a:gd name="connsiteY173" fmla="*/ 4032242 h 5194292"/>
              <a:gd name="connsiteX174" fmla="*/ 1552571 w 4271958"/>
              <a:gd name="connsiteY174" fmla="*/ 4032241 h 5194292"/>
              <a:gd name="connsiteX175" fmla="*/ 2239926 w 4271958"/>
              <a:gd name="connsiteY175" fmla="*/ 4030831 h 5194292"/>
              <a:gd name="connsiteX176" fmla="*/ 2330445 w 4271958"/>
              <a:gd name="connsiteY176" fmla="*/ 4159243 h 5194292"/>
              <a:gd name="connsiteX177" fmla="*/ 2330446 w 4271958"/>
              <a:gd name="connsiteY177" fmla="*/ 4159242 h 5194292"/>
              <a:gd name="connsiteX178" fmla="*/ 2439149 w 4271958"/>
              <a:gd name="connsiteY178" fmla="*/ 4306564 h 5194292"/>
              <a:gd name="connsiteX179" fmla="*/ 2435959 w 4271958"/>
              <a:gd name="connsiteY179" fmla="*/ 4302181 h 5194292"/>
              <a:gd name="connsiteX180" fmla="*/ 2370682 w 4271958"/>
              <a:gd name="connsiteY180" fmla="*/ 4212492 h 5194292"/>
              <a:gd name="connsiteX181" fmla="*/ 2331691 w 4271958"/>
              <a:gd name="connsiteY181" fmla="*/ 4158920 h 5194292"/>
              <a:gd name="connsiteX182" fmla="*/ 2330789 w 4271958"/>
              <a:gd name="connsiteY182" fmla="*/ 4159243 h 5194292"/>
              <a:gd name="connsiteX183" fmla="*/ 1420599 w 4271958"/>
              <a:gd name="connsiteY183" fmla="*/ 3993706 h 5194292"/>
              <a:gd name="connsiteX184" fmla="*/ 1414461 w 4271958"/>
              <a:gd name="connsiteY184" fmla="*/ 4004063 h 5194292"/>
              <a:gd name="connsiteX185" fmla="*/ 1420566 w 4271958"/>
              <a:gd name="connsiteY185" fmla="*/ 3994142 h 5194292"/>
              <a:gd name="connsiteX186" fmla="*/ 1420962 w 4271958"/>
              <a:gd name="connsiteY186" fmla="*/ 3994250 h 5194292"/>
              <a:gd name="connsiteX187" fmla="*/ 1421186 w 4271958"/>
              <a:gd name="connsiteY187" fmla="*/ 3993903 h 5194292"/>
              <a:gd name="connsiteX188" fmla="*/ 2686027 w 4271958"/>
              <a:gd name="connsiteY188" fmla="*/ 3988965 h 5194292"/>
              <a:gd name="connsiteX189" fmla="*/ 2651925 w 4271958"/>
              <a:gd name="connsiteY189" fmla="*/ 3998833 h 5194292"/>
              <a:gd name="connsiteX190" fmla="*/ 2685512 w 4271958"/>
              <a:gd name="connsiteY190" fmla="*/ 3989143 h 5194292"/>
              <a:gd name="connsiteX191" fmla="*/ 2746012 w 4271958"/>
              <a:gd name="connsiteY191" fmla="*/ 4050557 h 5194292"/>
              <a:gd name="connsiteX192" fmla="*/ 2757402 w 4271958"/>
              <a:gd name="connsiteY192" fmla="*/ 4062119 h 5194292"/>
              <a:gd name="connsiteX193" fmla="*/ 2733253 w 4271958"/>
              <a:gd name="connsiteY193" fmla="*/ 4037416 h 5194292"/>
              <a:gd name="connsiteX194" fmla="*/ 2686045 w 4271958"/>
              <a:gd name="connsiteY194" fmla="*/ 3989123 h 5194292"/>
              <a:gd name="connsiteX195" fmla="*/ 2686151 w 4271958"/>
              <a:gd name="connsiteY195" fmla="*/ 3989092 h 5194292"/>
              <a:gd name="connsiteX196" fmla="*/ 2528677 w 4271958"/>
              <a:gd name="connsiteY196" fmla="*/ 3829043 h 5194292"/>
              <a:gd name="connsiteX197" fmla="*/ 2532536 w 4271958"/>
              <a:gd name="connsiteY197" fmla="*/ 3832965 h 5194292"/>
              <a:gd name="connsiteX198" fmla="*/ 2621333 w 4271958"/>
              <a:gd name="connsiteY198" fmla="*/ 3923200 h 5194292"/>
              <a:gd name="connsiteX199" fmla="*/ 2661444 w 4271958"/>
              <a:gd name="connsiteY199" fmla="*/ 3963961 h 5194292"/>
              <a:gd name="connsiteX200" fmla="*/ 2528803 w 4271958"/>
              <a:gd name="connsiteY200" fmla="*/ 3829043 h 5194292"/>
              <a:gd name="connsiteX201" fmla="*/ 2514376 w 4271958"/>
              <a:gd name="connsiteY201" fmla="*/ 3829043 h 5194292"/>
              <a:gd name="connsiteX202" fmla="*/ 2520843 w 4271958"/>
              <a:gd name="connsiteY202" fmla="*/ 3914993 h 5194292"/>
              <a:gd name="connsiteX203" fmla="*/ 2521399 w 4271958"/>
              <a:gd name="connsiteY203" fmla="*/ 3915981 h 5194292"/>
              <a:gd name="connsiteX204" fmla="*/ 2521463 w 4271958"/>
              <a:gd name="connsiteY204" fmla="*/ 3916748 h 5194292"/>
              <a:gd name="connsiteX205" fmla="*/ 2521514 w 4271958"/>
              <a:gd name="connsiteY205" fmla="*/ 3917356 h 5194292"/>
              <a:gd name="connsiteX206" fmla="*/ 2521863 w 4271958"/>
              <a:gd name="connsiteY206" fmla="*/ 3917969 h 5194292"/>
              <a:gd name="connsiteX207" fmla="*/ 2579719 w 4271958"/>
              <a:gd name="connsiteY207" fmla="*/ 4019666 h 5194292"/>
              <a:gd name="connsiteX208" fmla="*/ 2580327 w 4271958"/>
              <a:gd name="connsiteY208" fmla="*/ 4019491 h 5194292"/>
              <a:gd name="connsiteX209" fmla="*/ 2579439 w 4271958"/>
              <a:gd name="connsiteY209" fmla="*/ 4017926 h 5194292"/>
              <a:gd name="connsiteX210" fmla="*/ 2521641 w 4271958"/>
              <a:gd name="connsiteY210" fmla="*/ 3916030 h 5194292"/>
              <a:gd name="connsiteX211" fmla="*/ 2518669 w 4271958"/>
              <a:gd name="connsiteY211" fmla="*/ 3877323 h 5194292"/>
              <a:gd name="connsiteX212" fmla="*/ 2514961 w 4271958"/>
              <a:gd name="connsiteY212" fmla="*/ 3829043 h 5194292"/>
              <a:gd name="connsiteX213" fmla="*/ 2472408 w 4271958"/>
              <a:gd name="connsiteY213" fmla="*/ 3829043 h 5194292"/>
              <a:gd name="connsiteX214" fmla="*/ 2476184 w 4271958"/>
              <a:gd name="connsiteY214" fmla="*/ 3835743 h 5194292"/>
              <a:gd name="connsiteX215" fmla="*/ 2489831 w 4271958"/>
              <a:gd name="connsiteY215" fmla="*/ 3859961 h 5194292"/>
              <a:gd name="connsiteX216" fmla="*/ 2472773 w 4271958"/>
              <a:gd name="connsiteY216" fmla="*/ 3829043 h 5194292"/>
              <a:gd name="connsiteX217" fmla="*/ 2325878 w 4271958"/>
              <a:gd name="connsiteY217" fmla="*/ 3829043 h 5194292"/>
              <a:gd name="connsiteX218" fmla="*/ 2330678 w 4271958"/>
              <a:gd name="connsiteY218" fmla="*/ 3839581 h 5194292"/>
              <a:gd name="connsiteX219" fmla="*/ 2412239 w 4271958"/>
              <a:gd name="connsiteY219" fmla="*/ 4018654 h 5194292"/>
              <a:gd name="connsiteX220" fmla="*/ 2455460 w 4271958"/>
              <a:gd name="connsiteY220" fmla="*/ 4113551 h 5194292"/>
              <a:gd name="connsiteX221" fmla="*/ 2455631 w 4271958"/>
              <a:gd name="connsiteY221" fmla="*/ 4113490 h 5194292"/>
              <a:gd name="connsiteX222" fmla="*/ 2367512 w 4271958"/>
              <a:gd name="connsiteY222" fmla="*/ 3919742 h 5194292"/>
              <a:gd name="connsiteX223" fmla="*/ 2326261 w 4271958"/>
              <a:gd name="connsiteY223" fmla="*/ 3829043 h 5194292"/>
              <a:gd name="connsiteX224" fmla="*/ 2096784 w 4271958"/>
              <a:gd name="connsiteY224" fmla="*/ 3829043 h 5194292"/>
              <a:gd name="connsiteX225" fmla="*/ 2100258 w 4271958"/>
              <a:gd name="connsiteY225" fmla="*/ 3833703 h 5194292"/>
              <a:gd name="connsiteX226" fmla="*/ 2093590 w 4271958"/>
              <a:gd name="connsiteY226" fmla="*/ 3852460 h 5194292"/>
              <a:gd name="connsiteX227" fmla="*/ 2092393 w 4271958"/>
              <a:gd name="connsiteY227" fmla="*/ 3855827 h 5194292"/>
              <a:gd name="connsiteX228" fmla="*/ 2100258 w 4271958"/>
              <a:gd name="connsiteY228" fmla="*/ 3833805 h 5194292"/>
              <a:gd name="connsiteX229" fmla="*/ 2193921 w 4271958"/>
              <a:gd name="connsiteY229" fmla="*/ 3965568 h 5194292"/>
              <a:gd name="connsiteX230" fmla="*/ 2193974 w 4271958"/>
              <a:gd name="connsiteY230" fmla="*/ 3965644 h 5194292"/>
              <a:gd name="connsiteX231" fmla="*/ 2194295 w 4271958"/>
              <a:gd name="connsiteY231" fmla="*/ 3964629 h 5194292"/>
              <a:gd name="connsiteX232" fmla="*/ 2100258 w 4271958"/>
              <a:gd name="connsiteY232" fmla="*/ 3833699 h 5194292"/>
              <a:gd name="connsiteX233" fmla="*/ 2100437 w 4271958"/>
              <a:gd name="connsiteY233" fmla="*/ 3832986 h 5194292"/>
              <a:gd name="connsiteX234" fmla="*/ 2097480 w 4271958"/>
              <a:gd name="connsiteY234" fmla="*/ 3829043 h 5194292"/>
              <a:gd name="connsiteX235" fmla="*/ 1750732 w 4271958"/>
              <a:gd name="connsiteY235" fmla="*/ 3829043 h 5194292"/>
              <a:gd name="connsiteX236" fmla="*/ 1743418 w 4271958"/>
              <a:gd name="connsiteY236" fmla="*/ 3835277 h 5194292"/>
              <a:gd name="connsiteX237" fmla="*/ 1751238 w 4271958"/>
              <a:gd name="connsiteY237" fmla="*/ 3829043 h 5194292"/>
              <a:gd name="connsiteX238" fmla="*/ 1717441 w 4271958"/>
              <a:gd name="connsiteY238" fmla="*/ 3829043 h 5194292"/>
              <a:gd name="connsiteX239" fmla="*/ 1724020 w 4271958"/>
              <a:gd name="connsiteY239" fmla="*/ 3850984 h 5194292"/>
              <a:gd name="connsiteX240" fmla="*/ 1638940 w 4271958"/>
              <a:gd name="connsiteY240" fmla="*/ 3923493 h 5194292"/>
              <a:gd name="connsiteX241" fmla="*/ 1597466 w 4271958"/>
              <a:gd name="connsiteY241" fmla="*/ 3958838 h 5194292"/>
              <a:gd name="connsiteX242" fmla="*/ 1724021 w 4271958"/>
              <a:gd name="connsiteY242" fmla="*/ 3851267 h 5194292"/>
              <a:gd name="connsiteX243" fmla="*/ 1760496 w 4271958"/>
              <a:gd name="connsiteY243" fmla="*/ 3932147 h 5194292"/>
              <a:gd name="connsiteX244" fmla="*/ 1724020 w 4271958"/>
              <a:gd name="connsiteY244" fmla="*/ 3850739 h 5194292"/>
              <a:gd name="connsiteX245" fmla="*/ 1724409 w 4271958"/>
              <a:gd name="connsiteY245" fmla="*/ 3850429 h 5194292"/>
              <a:gd name="connsiteX246" fmla="*/ 1723782 w 4271958"/>
              <a:gd name="connsiteY246" fmla="*/ 3848292 h 5194292"/>
              <a:gd name="connsiteX247" fmla="*/ 1718136 w 4271958"/>
              <a:gd name="connsiteY247" fmla="*/ 3829043 h 5194292"/>
              <a:gd name="connsiteX248" fmla="*/ 2702075 w 4271958"/>
              <a:gd name="connsiteY248" fmla="*/ 3675055 h 5194292"/>
              <a:gd name="connsiteX249" fmla="*/ 2787051 w 4271958"/>
              <a:gd name="connsiteY249" fmla="*/ 3778215 h 5194292"/>
              <a:gd name="connsiteX250" fmla="*/ 2828850 w 4271958"/>
              <a:gd name="connsiteY250" fmla="*/ 3828958 h 5194292"/>
              <a:gd name="connsiteX251" fmla="*/ 2829076 w 4271958"/>
              <a:gd name="connsiteY251" fmla="*/ 3828988 h 5194292"/>
              <a:gd name="connsiteX252" fmla="*/ 2838446 w 4271958"/>
              <a:gd name="connsiteY252" fmla="*/ 3944328 h 5194292"/>
              <a:gd name="connsiteX253" fmla="*/ 2782524 w 4271958"/>
              <a:gd name="connsiteY253" fmla="*/ 3960718 h 5194292"/>
              <a:gd name="connsiteX254" fmla="*/ 2782883 w 4271958"/>
              <a:gd name="connsiteY254" fmla="*/ 3961077 h 5194292"/>
              <a:gd name="connsiteX255" fmla="*/ 2782544 w 4271958"/>
              <a:gd name="connsiteY255" fmla="*/ 3961177 h 5194292"/>
              <a:gd name="connsiteX256" fmla="*/ 2783054 w 4271958"/>
              <a:gd name="connsiteY256" fmla="*/ 3961690 h 5194292"/>
              <a:gd name="connsiteX257" fmla="*/ 2789208 w 4271958"/>
              <a:gd name="connsiteY257" fmla="*/ 3967885 h 5194292"/>
              <a:gd name="connsiteX258" fmla="*/ 2791846 w 4271958"/>
              <a:gd name="connsiteY258" fmla="*/ 3970540 h 5194292"/>
              <a:gd name="connsiteX259" fmla="*/ 2782883 w 4271958"/>
              <a:gd name="connsiteY259" fmla="*/ 3961420 h 5194292"/>
              <a:gd name="connsiteX260" fmla="*/ 2838446 w 4271958"/>
              <a:gd name="connsiteY260" fmla="*/ 3944930 h 5194292"/>
              <a:gd name="connsiteX261" fmla="*/ 2838446 w 4271958"/>
              <a:gd name="connsiteY261" fmla="*/ 4017955 h 5194292"/>
              <a:gd name="connsiteX262" fmla="*/ 2838416 w 4271958"/>
              <a:gd name="connsiteY262" fmla="*/ 4017924 h 5194292"/>
              <a:gd name="connsiteX263" fmla="*/ 2831420 w 4271958"/>
              <a:gd name="connsiteY263" fmla="*/ 4132930 h 5194292"/>
              <a:gd name="connsiteX264" fmla="*/ 2831411 w 4271958"/>
              <a:gd name="connsiteY264" fmla="*/ 4133070 h 5194292"/>
              <a:gd name="connsiteX265" fmla="*/ 2829067 w 4271958"/>
              <a:gd name="connsiteY265" fmla="*/ 4135430 h 5194292"/>
              <a:gd name="connsiteX266" fmla="*/ 2828994 w 4271958"/>
              <a:gd name="connsiteY266" fmla="*/ 4135356 h 5194292"/>
              <a:gd name="connsiteX267" fmla="*/ 2828675 w 4271958"/>
              <a:gd name="connsiteY267" fmla="*/ 4135030 h 5194292"/>
              <a:gd name="connsiteX268" fmla="*/ 2775436 w 4271958"/>
              <a:gd name="connsiteY268" fmla="*/ 4202809 h 5194292"/>
              <a:gd name="connsiteX269" fmla="*/ 2711372 w 4271958"/>
              <a:gd name="connsiteY269" fmla="*/ 4284988 h 5194292"/>
              <a:gd name="connsiteX270" fmla="*/ 2605850 w 4271958"/>
              <a:gd name="connsiteY270" fmla="*/ 4300718 h 5194292"/>
              <a:gd name="connsiteX271" fmla="*/ 2554263 w 4271958"/>
              <a:gd name="connsiteY271" fmla="*/ 4308408 h 5194292"/>
              <a:gd name="connsiteX272" fmla="*/ 2554270 w 4271958"/>
              <a:gd name="connsiteY272" fmla="*/ 4308495 h 5194292"/>
              <a:gd name="connsiteX273" fmla="*/ 2554473 w 4271958"/>
              <a:gd name="connsiteY273" fmla="*/ 4308467 h 5194292"/>
              <a:gd name="connsiteX274" fmla="*/ 2554564 w 4271958"/>
              <a:gd name="connsiteY274" fmla="*/ 4309511 h 5194292"/>
              <a:gd name="connsiteX275" fmla="*/ 2555928 w 4271958"/>
              <a:gd name="connsiteY275" fmla="*/ 4309308 h 5194292"/>
              <a:gd name="connsiteX276" fmla="*/ 2659570 w 4271958"/>
              <a:gd name="connsiteY276" fmla="*/ 4293936 h 5194292"/>
              <a:gd name="connsiteX277" fmla="*/ 2710611 w 4271958"/>
              <a:gd name="connsiteY277" fmla="*/ 4286366 h 5194292"/>
              <a:gd name="connsiteX278" fmla="*/ 2711430 w 4271958"/>
              <a:gd name="connsiteY278" fmla="*/ 4285302 h 5194292"/>
              <a:gd name="connsiteX279" fmla="*/ 2712257 w 4271958"/>
              <a:gd name="connsiteY279" fmla="*/ 4285198 h 5194292"/>
              <a:gd name="connsiteX280" fmla="*/ 2775469 w 4271958"/>
              <a:gd name="connsiteY280" fmla="*/ 4203767 h 5194292"/>
              <a:gd name="connsiteX281" fmla="*/ 2828920 w 4271958"/>
              <a:gd name="connsiteY281" fmla="*/ 4135430 h 5194292"/>
              <a:gd name="connsiteX282" fmla="*/ 2805425 w 4271958"/>
              <a:gd name="connsiteY282" fmla="*/ 4274461 h 5194292"/>
              <a:gd name="connsiteX283" fmla="*/ 2804842 w 4271958"/>
              <a:gd name="connsiteY283" fmla="*/ 4274534 h 5194292"/>
              <a:gd name="connsiteX284" fmla="*/ 2788714 w 4271958"/>
              <a:gd name="connsiteY284" fmla="*/ 4334690 h 5194292"/>
              <a:gd name="connsiteX285" fmla="*/ 2701476 w 4271958"/>
              <a:gd name="connsiteY285" fmla="*/ 4422297 h 5194292"/>
              <a:gd name="connsiteX286" fmla="*/ 2596821 w 4271958"/>
              <a:gd name="connsiteY286" fmla="*/ 4527394 h 5194292"/>
              <a:gd name="connsiteX287" fmla="*/ 2597146 w 4271958"/>
              <a:gd name="connsiteY287" fmla="*/ 4527818 h 5194292"/>
              <a:gd name="connsiteX288" fmla="*/ 2596652 w 4271958"/>
              <a:gd name="connsiteY288" fmla="*/ 4528238 h 5194292"/>
              <a:gd name="connsiteX289" fmla="*/ 2597106 w 4271958"/>
              <a:gd name="connsiteY289" fmla="*/ 4528863 h 5194292"/>
              <a:gd name="connsiteX290" fmla="*/ 2657470 w 4271958"/>
              <a:gd name="connsiteY290" fmla="*/ 4612060 h 5194292"/>
              <a:gd name="connsiteX291" fmla="*/ 2589188 w 4271958"/>
              <a:gd name="connsiteY291" fmla="*/ 4694091 h 5194292"/>
              <a:gd name="connsiteX292" fmla="*/ 2589208 w 4271958"/>
              <a:gd name="connsiteY292" fmla="*/ 4694303 h 5194292"/>
              <a:gd name="connsiteX293" fmla="*/ 2588843 w 4271958"/>
              <a:gd name="connsiteY293" fmla="*/ 4694485 h 5194292"/>
              <a:gd name="connsiteX294" fmla="*/ 2601650 w 4271958"/>
              <a:gd name="connsiteY294" fmla="*/ 4701936 h 5194292"/>
              <a:gd name="connsiteX295" fmla="*/ 2610073 w 4271958"/>
              <a:gd name="connsiteY295" fmla="*/ 4778764 h 5194292"/>
              <a:gd name="connsiteX296" fmla="*/ 2525037 w 4271958"/>
              <a:gd name="connsiteY296" fmla="*/ 4834637 h 5194292"/>
              <a:gd name="connsiteX297" fmla="*/ 2498730 w 4271958"/>
              <a:gd name="connsiteY297" fmla="*/ 4841454 h 5194292"/>
              <a:gd name="connsiteX298" fmla="*/ 2497530 w 4271958"/>
              <a:gd name="connsiteY298" fmla="*/ 4842683 h 5194292"/>
              <a:gd name="connsiteX299" fmla="*/ 2488111 w 4271958"/>
              <a:gd name="connsiteY299" fmla="*/ 4845043 h 5194292"/>
              <a:gd name="connsiteX300" fmla="*/ 2488017 w 4271958"/>
              <a:gd name="connsiteY300" fmla="*/ 4844396 h 5194292"/>
              <a:gd name="connsiteX301" fmla="*/ 2479793 w 4271958"/>
              <a:gd name="connsiteY301" fmla="*/ 4844396 h 5194292"/>
              <a:gd name="connsiteX302" fmla="*/ 2470390 w 4271958"/>
              <a:gd name="connsiteY302" fmla="*/ 4856155 h 5194292"/>
              <a:gd name="connsiteX303" fmla="*/ 2388115 w 4271958"/>
              <a:gd name="connsiteY303" fmla="*/ 4790303 h 5194292"/>
              <a:gd name="connsiteX304" fmla="*/ 2387109 w 4271958"/>
              <a:gd name="connsiteY304" fmla="*/ 4791309 h 5194292"/>
              <a:gd name="connsiteX305" fmla="*/ 2388104 w 4271958"/>
              <a:gd name="connsiteY305" fmla="*/ 4792092 h 5194292"/>
              <a:gd name="connsiteX306" fmla="*/ 2470145 w 4271958"/>
              <a:gd name="connsiteY306" fmla="*/ 4856649 h 5194292"/>
              <a:gd name="connsiteX307" fmla="*/ 2440082 w 4271958"/>
              <a:gd name="connsiteY307" fmla="*/ 4888269 h 5194292"/>
              <a:gd name="connsiteX308" fmla="*/ 2387493 w 4271958"/>
              <a:gd name="connsiteY308" fmla="*/ 4933349 h 5194292"/>
              <a:gd name="connsiteX309" fmla="*/ 2387596 w 4271958"/>
              <a:gd name="connsiteY309" fmla="*/ 4934505 h 5194292"/>
              <a:gd name="connsiteX310" fmla="*/ 2272450 w 4271958"/>
              <a:gd name="connsiteY310" fmla="*/ 4997612 h 5194292"/>
              <a:gd name="connsiteX311" fmla="*/ 2211383 w 4271958"/>
              <a:gd name="connsiteY311" fmla="*/ 5016310 h 5194292"/>
              <a:gd name="connsiteX312" fmla="*/ 2211383 w 4271958"/>
              <a:gd name="connsiteY312" fmla="*/ 5112411 h 5194292"/>
              <a:gd name="connsiteX313" fmla="*/ 2128833 w 4271958"/>
              <a:gd name="connsiteY313" fmla="*/ 5194292 h 5194292"/>
              <a:gd name="connsiteX314" fmla="*/ 2046283 w 4271958"/>
              <a:gd name="connsiteY314" fmla="*/ 5112411 h 5194292"/>
              <a:gd name="connsiteX315" fmla="*/ 2046283 w 4271958"/>
              <a:gd name="connsiteY315" fmla="*/ 5027203 h 5194292"/>
              <a:gd name="connsiteX316" fmla="*/ 2046283 w 4271958"/>
              <a:gd name="connsiteY316" fmla="*/ 5025058 h 5194292"/>
              <a:gd name="connsiteX317" fmla="*/ 2030408 w 4271958"/>
              <a:gd name="connsiteY317" fmla="*/ 5023736 h 5194292"/>
              <a:gd name="connsiteX318" fmla="*/ 2037458 w 4271958"/>
              <a:gd name="connsiteY318" fmla="*/ 4727865 h 5194292"/>
              <a:gd name="connsiteX319" fmla="*/ 2037458 w 4271958"/>
              <a:gd name="connsiteY319" fmla="*/ 4713005 h 5194292"/>
              <a:gd name="connsiteX320" fmla="*/ 2037458 w 4271958"/>
              <a:gd name="connsiteY320" fmla="*/ 4709003 h 5194292"/>
              <a:gd name="connsiteX321" fmla="*/ 2036758 w 4271958"/>
              <a:gd name="connsiteY321" fmla="*/ 4709013 h 5194292"/>
              <a:gd name="connsiteX322" fmla="*/ 2036758 w 4271958"/>
              <a:gd name="connsiteY322" fmla="*/ 4727770 h 5194292"/>
              <a:gd name="connsiteX323" fmla="*/ 2029747 w 4271958"/>
              <a:gd name="connsiteY323" fmla="*/ 5022842 h 5194292"/>
              <a:gd name="connsiteX324" fmla="*/ 1868483 w 4271958"/>
              <a:gd name="connsiteY324" fmla="*/ 4954929 h 5194292"/>
              <a:gd name="connsiteX325" fmla="*/ 1868507 w 4271958"/>
              <a:gd name="connsiteY325" fmla="*/ 4954556 h 5194292"/>
              <a:gd name="connsiteX326" fmla="*/ 1810434 w 4271958"/>
              <a:gd name="connsiteY326" fmla="*/ 4908633 h 5194292"/>
              <a:gd name="connsiteX327" fmla="*/ 1767314 w 4271958"/>
              <a:gd name="connsiteY327" fmla="*/ 4874758 h 5194292"/>
              <a:gd name="connsiteX328" fmla="*/ 1746210 w 4271958"/>
              <a:gd name="connsiteY328" fmla="*/ 4866142 h 5194292"/>
              <a:gd name="connsiteX329" fmla="*/ 1746246 w 4271958"/>
              <a:gd name="connsiteY329" fmla="*/ 4866474 h 5194292"/>
              <a:gd name="connsiteX330" fmla="*/ 1739182 w 4271958"/>
              <a:gd name="connsiteY330" fmla="*/ 4866474 h 5194292"/>
              <a:gd name="connsiteX331" fmla="*/ 1635534 w 4271958"/>
              <a:gd name="connsiteY331" fmla="*/ 4861786 h 5194292"/>
              <a:gd name="connsiteX332" fmla="*/ 1604965 w 4271958"/>
              <a:gd name="connsiteY332" fmla="*/ 4835518 h 5194292"/>
              <a:gd name="connsiteX333" fmla="*/ 1604964 w 4271958"/>
              <a:gd name="connsiteY333" fmla="*/ 4835518 h 5194292"/>
              <a:gd name="connsiteX334" fmla="*/ 1604966 w 4271958"/>
              <a:gd name="connsiteY334" fmla="*/ 4835517 h 5194292"/>
              <a:gd name="connsiteX335" fmla="*/ 1607011 w 4271958"/>
              <a:gd name="connsiteY335" fmla="*/ 4834452 h 5194292"/>
              <a:gd name="connsiteX336" fmla="*/ 1636943 w 4271958"/>
              <a:gd name="connsiteY336" fmla="*/ 4818853 h 5194292"/>
              <a:gd name="connsiteX337" fmla="*/ 1656134 w 4271958"/>
              <a:gd name="connsiteY337" fmla="*/ 4808853 h 5194292"/>
              <a:gd name="connsiteX338" fmla="*/ 1647845 w 4271958"/>
              <a:gd name="connsiteY338" fmla="*/ 4813097 h 5194292"/>
              <a:gd name="connsiteX339" fmla="*/ 1604060 w 4271958"/>
              <a:gd name="connsiteY339" fmla="*/ 4835517 h 5194292"/>
              <a:gd name="connsiteX340" fmla="*/ 1585108 w 4271958"/>
              <a:gd name="connsiteY340" fmla="*/ 4767593 h 5194292"/>
              <a:gd name="connsiteX341" fmla="*/ 1606054 w 4271958"/>
              <a:gd name="connsiteY341" fmla="*/ 4730086 h 5194292"/>
              <a:gd name="connsiteX342" fmla="*/ 1626013 w 4271958"/>
              <a:gd name="connsiteY342" fmla="*/ 4719606 h 5194292"/>
              <a:gd name="connsiteX343" fmla="*/ 1623271 w 4271958"/>
              <a:gd name="connsiteY343" fmla="*/ 4714565 h 5194292"/>
              <a:gd name="connsiteX344" fmla="*/ 1542970 w 4271958"/>
              <a:gd name="connsiteY344" fmla="*/ 4543408 h 5194292"/>
              <a:gd name="connsiteX345" fmla="*/ 1503597 w 4271958"/>
              <a:gd name="connsiteY345" fmla="*/ 4443313 h 5194292"/>
              <a:gd name="connsiteX346" fmla="*/ 1503333 w 4271958"/>
              <a:gd name="connsiteY346" fmla="*/ 4443405 h 5194292"/>
              <a:gd name="connsiteX347" fmla="*/ 1498598 w 4271958"/>
              <a:gd name="connsiteY347" fmla="*/ 4426978 h 5194292"/>
              <a:gd name="connsiteX348" fmla="*/ 1554116 w 4271958"/>
              <a:gd name="connsiteY348" fmla="*/ 4365665 h 5194292"/>
              <a:gd name="connsiteX349" fmla="*/ 1581411 w 4271958"/>
              <a:gd name="connsiteY349" fmla="*/ 4335521 h 5194292"/>
              <a:gd name="connsiteX350" fmla="*/ 1581149 w 4271958"/>
              <a:gd name="connsiteY350" fmla="*/ 4335455 h 5194292"/>
              <a:gd name="connsiteX351" fmla="*/ 1580860 w 4271958"/>
              <a:gd name="connsiteY351" fmla="*/ 4335455 h 5194292"/>
              <a:gd name="connsiteX352" fmla="*/ 1579863 w 4271958"/>
              <a:gd name="connsiteY352" fmla="*/ 4336556 h 5194292"/>
              <a:gd name="connsiteX353" fmla="*/ 1498834 w 4271958"/>
              <a:gd name="connsiteY353" fmla="*/ 4425942 h 5194292"/>
              <a:gd name="connsiteX354" fmla="*/ 1454149 w 4271958"/>
              <a:gd name="connsiteY354" fmla="*/ 4286242 h 5194292"/>
              <a:gd name="connsiteX355" fmla="*/ 1507583 w 4271958"/>
              <a:gd name="connsiteY355" fmla="*/ 4306815 h 5194292"/>
              <a:gd name="connsiteX356" fmla="*/ 1496114 w 4271958"/>
              <a:gd name="connsiteY356" fmla="*/ 4302304 h 5194292"/>
              <a:gd name="connsiteX357" fmla="*/ 1454583 w 4271958"/>
              <a:gd name="connsiteY357" fmla="*/ 4285970 h 5194292"/>
              <a:gd name="connsiteX358" fmla="*/ 1438273 w 4271958"/>
              <a:gd name="connsiteY358" fmla="*/ 4217633 h 5194292"/>
              <a:gd name="connsiteX359" fmla="*/ 1440603 w 4271958"/>
              <a:gd name="connsiteY359" fmla="*/ 4213509 h 5194292"/>
              <a:gd name="connsiteX360" fmla="*/ 1443146 w 4271958"/>
              <a:gd name="connsiteY360" fmla="*/ 4209008 h 5194292"/>
              <a:gd name="connsiteX361" fmla="*/ 1437851 w 4271958"/>
              <a:gd name="connsiteY361" fmla="*/ 4217980 h 5194292"/>
              <a:gd name="connsiteX362" fmla="*/ 1420812 w 4271958"/>
              <a:gd name="connsiteY362" fmla="*/ 4140192 h 5194292"/>
              <a:gd name="connsiteX363" fmla="*/ 1422645 w 4271958"/>
              <a:gd name="connsiteY363" fmla="*/ 4142440 h 5194292"/>
              <a:gd name="connsiteX364" fmla="*/ 1420755 w 4271958"/>
              <a:gd name="connsiteY364" fmla="*/ 4140054 h 5194292"/>
              <a:gd name="connsiteX365" fmla="*/ 1416048 w 4271958"/>
              <a:gd name="connsiteY365" fmla="*/ 4116587 h 5194292"/>
              <a:gd name="connsiteX366" fmla="*/ 1488586 w 4271958"/>
              <a:gd name="connsiteY366" fmla="*/ 4053702 h 5194292"/>
              <a:gd name="connsiteX367" fmla="*/ 1524235 w 4271958"/>
              <a:gd name="connsiteY367" fmla="*/ 4022796 h 5194292"/>
              <a:gd name="connsiteX368" fmla="*/ 1523998 w 4271958"/>
              <a:gd name="connsiteY368" fmla="*/ 4022717 h 5194292"/>
              <a:gd name="connsiteX369" fmla="*/ 1524074 w 4271958"/>
              <a:gd name="connsiteY369" fmla="*/ 4022652 h 5194292"/>
              <a:gd name="connsiteX370" fmla="*/ 1523753 w 4271958"/>
              <a:gd name="connsiteY370" fmla="*/ 4022565 h 5194292"/>
              <a:gd name="connsiteX371" fmla="*/ 1522309 w 4271958"/>
              <a:gd name="connsiteY371" fmla="*/ 4023820 h 5194292"/>
              <a:gd name="connsiteX372" fmla="*/ 1415865 w 4271958"/>
              <a:gd name="connsiteY372" fmla="*/ 4116380 h 5194292"/>
              <a:gd name="connsiteX373" fmla="*/ 1401760 w 4271958"/>
              <a:gd name="connsiteY373" fmla="*/ 4024702 h 5194292"/>
              <a:gd name="connsiteX374" fmla="*/ 1402424 w 4271958"/>
              <a:gd name="connsiteY374" fmla="*/ 4023623 h 5194292"/>
              <a:gd name="connsiteX375" fmla="*/ 1400172 w 4271958"/>
              <a:gd name="connsiteY375" fmla="*/ 3986205 h 5194292"/>
              <a:gd name="connsiteX376" fmla="*/ 1400823 w 4271958"/>
              <a:gd name="connsiteY376" fmla="*/ 3986431 h 5194292"/>
              <a:gd name="connsiteX377" fmla="*/ 1396163 w 4271958"/>
              <a:gd name="connsiteY377" fmla="*/ 3829043 h 5194292"/>
              <a:gd name="connsiteX378" fmla="*/ 1395414 w 4271958"/>
              <a:gd name="connsiteY378" fmla="*/ 3829043 h 5194292"/>
              <a:gd name="connsiteX379" fmla="*/ 1398589 w 4271958"/>
              <a:gd name="connsiteY379" fmla="*/ 3779830 h 5194292"/>
              <a:gd name="connsiteX380" fmla="*/ 1538289 w 4271958"/>
              <a:gd name="connsiteY380" fmla="*/ 3690930 h 5194292"/>
              <a:gd name="connsiteX381" fmla="*/ 1719258 w 4271958"/>
              <a:gd name="connsiteY381" fmla="*/ 3690930 h 5194292"/>
              <a:gd name="connsiteX382" fmla="*/ 1538289 w 4271958"/>
              <a:gd name="connsiteY382" fmla="*/ 3829043 h 5194292"/>
              <a:gd name="connsiteX383" fmla="*/ 1527173 w 4271958"/>
              <a:gd name="connsiteY383" fmla="*/ 3829043 h 5194292"/>
              <a:gd name="connsiteX384" fmla="*/ 1526685 w 4271958"/>
              <a:gd name="connsiteY384" fmla="*/ 3829807 h 5194292"/>
              <a:gd name="connsiteX385" fmla="*/ 1572343 w 4271958"/>
              <a:gd name="connsiteY385" fmla="*/ 3829043 h 5194292"/>
              <a:gd name="connsiteX386" fmla="*/ 1538289 w 4271958"/>
              <a:gd name="connsiteY386" fmla="*/ 3829043 h 5194292"/>
              <a:gd name="connsiteX387" fmla="*/ 1719259 w 4271958"/>
              <a:gd name="connsiteY387" fmla="*/ 3690930 h 5194292"/>
              <a:gd name="connsiteX388" fmla="*/ 1746246 w 4271958"/>
              <a:gd name="connsiteY388" fmla="*/ 3690930 h 5194292"/>
              <a:gd name="connsiteX389" fmla="*/ 1777995 w 4271958"/>
              <a:gd name="connsiteY389" fmla="*/ 3690930 h 5194292"/>
              <a:gd name="connsiteX390" fmla="*/ 1777996 w 4271958"/>
              <a:gd name="connsiteY390" fmla="*/ 3690930 h 5194292"/>
              <a:gd name="connsiteX391" fmla="*/ 2079620 w 4271958"/>
              <a:gd name="connsiteY391" fmla="*/ 3690930 h 5194292"/>
              <a:gd name="connsiteX392" fmla="*/ 2069599 w 4271958"/>
              <a:gd name="connsiteY392" fmla="*/ 3701965 h 5194292"/>
              <a:gd name="connsiteX393" fmla="*/ 2069600 w 4271958"/>
              <a:gd name="connsiteY393" fmla="*/ 3701965 h 5194292"/>
              <a:gd name="connsiteX394" fmla="*/ 2079621 w 4271958"/>
              <a:gd name="connsiteY394" fmla="*/ 3690930 h 5194292"/>
              <a:gd name="connsiteX395" fmla="*/ 2149470 w 4271958"/>
              <a:gd name="connsiteY395" fmla="*/ 3690930 h 5194292"/>
              <a:gd name="connsiteX396" fmla="*/ 2149471 w 4271958"/>
              <a:gd name="connsiteY396" fmla="*/ 3690930 h 5194292"/>
              <a:gd name="connsiteX397" fmla="*/ 2260595 w 4271958"/>
              <a:gd name="connsiteY397" fmla="*/ 3690930 h 5194292"/>
              <a:gd name="connsiteX398" fmla="*/ 2471733 w 4271958"/>
              <a:gd name="connsiteY398" fmla="*/ 3690930 h 5194292"/>
              <a:gd name="connsiteX399" fmla="*/ 2490783 w 4271958"/>
              <a:gd name="connsiteY399" fmla="*/ 3690930 h 5194292"/>
              <a:gd name="connsiteX400" fmla="*/ 2539996 w 4271958"/>
              <a:gd name="connsiteY400" fmla="*/ 3690930 h 5194292"/>
              <a:gd name="connsiteX401" fmla="*/ 2540952 w 4271958"/>
              <a:gd name="connsiteY401" fmla="*/ 3691387 h 5194292"/>
              <a:gd name="connsiteX402" fmla="*/ 2542491 w 4271958"/>
              <a:gd name="connsiteY402" fmla="*/ 3691387 h 5194292"/>
              <a:gd name="connsiteX403" fmla="*/ 2699726 w 4271958"/>
              <a:gd name="connsiteY403" fmla="*/ 3691387 h 5194292"/>
              <a:gd name="connsiteX404" fmla="*/ 2702075 w 4271958"/>
              <a:gd name="connsiteY404" fmla="*/ 3675055 h 5194292"/>
              <a:gd name="connsiteX405" fmla="*/ 3698870 w 4271958"/>
              <a:gd name="connsiteY405" fmla="*/ 3538530 h 5194292"/>
              <a:gd name="connsiteX406" fmla="*/ 3825870 w 4271958"/>
              <a:gd name="connsiteY406" fmla="*/ 3646480 h 5194292"/>
              <a:gd name="connsiteX407" fmla="*/ 3717920 w 4271958"/>
              <a:gd name="connsiteY407" fmla="*/ 3779830 h 5194292"/>
              <a:gd name="connsiteX408" fmla="*/ 3457570 w 4271958"/>
              <a:gd name="connsiteY408" fmla="*/ 3563930 h 5194292"/>
              <a:gd name="connsiteX409" fmla="*/ 729591 w 4271958"/>
              <a:gd name="connsiteY409" fmla="*/ 3398830 h 5194292"/>
              <a:gd name="connsiteX410" fmla="*/ 736602 w 4271958"/>
              <a:gd name="connsiteY410" fmla="*/ 3629651 h 5194292"/>
              <a:gd name="connsiteX411" fmla="*/ 601047 w 4271958"/>
              <a:gd name="connsiteY411" fmla="*/ 3759193 h 5194292"/>
              <a:gd name="connsiteX412" fmla="*/ 484189 w 4271958"/>
              <a:gd name="connsiteY412" fmla="*/ 3634361 h 5194292"/>
              <a:gd name="connsiteX413" fmla="*/ 729591 w 4271958"/>
              <a:gd name="connsiteY413" fmla="*/ 3398830 h 5194292"/>
              <a:gd name="connsiteX414" fmla="*/ 3452086 w 4271958"/>
              <a:gd name="connsiteY414" fmla="*/ 3338505 h 5194292"/>
              <a:gd name="connsiteX415" fmla="*/ 3698870 w 4271958"/>
              <a:gd name="connsiteY415" fmla="*/ 3538100 h 5194292"/>
              <a:gd name="connsiteX416" fmla="*/ 3456787 w 4271958"/>
              <a:gd name="connsiteY416" fmla="*/ 3563930 h 5194292"/>
              <a:gd name="connsiteX417" fmla="*/ 3343971 w 4271958"/>
              <a:gd name="connsiteY417" fmla="*/ 3472351 h 5194292"/>
              <a:gd name="connsiteX418" fmla="*/ 3336920 w 4271958"/>
              <a:gd name="connsiteY418" fmla="*/ 3467655 h 5194292"/>
              <a:gd name="connsiteX419" fmla="*/ 809626 w 4271958"/>
              <a:gd name="connsiteY419" fmla="*/ 3324217 h 5194292"/>
              <a:gd name="connsiteX420" fmla="*/ 927102 w 4271958"/>
              <a:gd name="connsiteY420" fmla="*/ 3448042 h 5194292"/>
              <a:gd name="connsiteX421" fmla="*/ 736601 w 4271958"/>
              <a:gd name="connsiteY421" fmla="*/ 3627430 h 5194292"/>
              <a:gd name="connsiteX422" fmla="*/ 736601 w 4271958"/>
              <a:gd name="connsiteY422" fmla="*/ 3629018 h 5194292"/>
              <a:gd name="connsiteX423" fmla="*/ 735434 w 4271958"/>
              <a:gd name="connsiteY423" fmla="*/ 3585385 h 5194292"/>
              <a:gd name="connsiteX424" fmla="*/ 730255 w 4271958"/>
              <a:gd name="connsiteY424" fmla="*/ 3398976 h 5194292"/>
              <a:gd name="connsiteX425" fmla="*/ 730251 w 4271958"/>
              <a:gd name="connsiteY425" fmla="*/ 3398835 h 5194292"/>
              <a:gd name="connsiteX426" fmla="*/ 730251 w 4271958"/>
              <a:gd name="connsiteY426" fmla="*/ 3398830 h 5194292"/>
              <a:gd name="connsiteX427" fmla="*/ 730251 w 4271958"/>
              <a:gd name="connsiteY427" fmla="*/ 3398829 h 5194292"/>
              <a:gd name="connsiteX428" fmla="*/ 3028719 w 4271958"/>
              <a:gd name="connsiteY428" fmla="*/ 3054342 h 5194292"/>
              <a:gd name="connsiteX429" fmla="*/ 3170233 w 4271958"/>
              <a:gd name="connsiteY429" fmla="*/ 3087062 h 5194292"/>
              <a:gd name="connsiteX430" fmla="*/ 3158440 w 4271958"/>
              <a:gd name="connsiteY430" fmla="*/ 3108096 h 5194292"/>
              <a:gd name="connsiteX431" fmla="*/ 3157353 w 4271958"/>
              <a:gd name="connsiteY431" fmla="*/ 3108611 h 5194292"/>
              <a:gd name="connsiteX432" fmla="*/ 3076696 w 4271958"/>
              <a:gd name="connsiteY432" fmla="*/ 3240244 h 5194292"/>
              <a:gd name="connsiteX433" fmla="*/ 2941871 w 4271958"/>
              <a:gd name="connsiteY433" fmla="*/ 3434776 h 5194292"/>
              <a:gd name="connsiteX434" fmla="*/ 2930418 w 4271958"/>
              <a:gd name="connsiteY434" fmla="*/ 3450840 h 5194292"/>
              <a:gd name="connsiteX435" fmla="*/ 2930520 w 4271958"/>
              <a:gd name="connsiteY435" fmla="*/ 3451617 h 5194292"/>
              <a:gd name="connsiteX436" fmla="*/ 2883376 w 4271958"/>
              <a:gd name="connsiteY436" fmla="*/ 3538530 h 5194292"/>
              <a:gd name="connsiteX437" fmla="*/ 2882823 w 4271958"/>
              <a:gd name="connsiteY437" fmla="*/ 3538026 h 5194292"/>
              <a:gd name="connsiteX438" fmla="*/ 2857161 w 4271958"/>
              <a:gd name="connsiteY438" fmla="*/ 3611115 h 5194292"/>
              <a:gd name="connsiteX439" fmla="*/ 2765867 w 4271958"/>
              <a:gd name="connsiteY439" fmla="*/ 3640924 h 5194292"/>
              <a:gd name="connsiteX440" fmla="*/ 2768916 w 4271958"/>
              <a:gd name="connsiteY440" fmla="*/ 3639947 h 5194292"/>
              <a:gd name="connsiteX441" fmla="*/ 2857495 w 4271958"/>
              <a:gd name="connsiteY441" fmla="*/ 3611555 h 5194292"/>
              <a:gd name="connsiteX442" fmla="*/ 2831566 w 4271958"/>
              <a:gd name="connsiteY442" fmla="*/ 3763562 h 5194292"/>
              <a:gd name="connsiteX443" fmla="*/ 2829209 w 4271958"/>
              <a:gd name="connsiteY443" fmla="*/ 3829043 h 5194292"/>
              <a:gd name="connsiteX444" fmla="*/ 2701920 w 4271958"/>
              <a:gd name="connsiteY444" fmla="*/ 3674697 h 5194292"/>
              <a:gd name="connsiteX445" fmla="*/ 2704277 w 4271958"/>
              <a:gd name="connsiteY445" fmla="*/ 3660665 h 5194292"/>
              <a:gd name="connsiteX446" fmla="*/ 2705189 w 4271958"/>
              <a:gd name="connsiteY446" fmla="*/ 3660373 h 5194292"/>
              <a:gd name="connsiteX447" fmla="*/ 2729660 w 4271958"/>
              <a:gd name="connsiteY447" fmla="*/ 3557622 h 5194292"/>
              <a:gd name="connsiteX448" fmla="*/ 2775279 w 4271958"/>
              <a:gd name="connsiteY448" fmla="*/ 3438517 h 5194292"/>
              <a:gd name="connsiteX449" fmla="*/ 2775628 w 4271958"/>
              <a:gd name="connsiteY449" fmla="*/ 3438838 h 5194292"/>
              <a:gd name="connsiteX450" fmla="*/ 2833875 w 4271958"/>
              <a:gd name="connsiteY450" fmla="*/ 3350611 h 5194292"/>
              <a:gd name="connsiteX451" fmla="*/ 2866876 w 4271958"/>
              <a:gd name="connsiteY451" fmla="*/ 3305393 h 5194292"/>
              <a:gd name="connsiteX452" fmla="*/ 2906761 w 4271958"/>
              <a:gd name="connsiteY452" fmla="*/ 3249865 h 5194292"/>
              <a:gd name="connsiteX453" fmla="*/ 2906708 w 4271958"/>
              <a:gd name="connsiteY453" fmla="*/ 3249235 h 5194292"/>
              <a:gd name="connsiteX454" fmla="*/ 2923117 w 4271958"/>
              <a:gd name="connsiteY454" fmla="*/ 3223400 h 5194292"/>
              <a:gd name="connsiteX455" fmla="*/ 3096512 w 4271958"/>
              <a:gd name="connsiteY455" fmla="*/ 3137528 h 5194292"/>
              <a:gd name="connsiteX456" fmla="*/ 3117720 w 4271958"/>
              <a:gd name="connsiteY456" fmla="*/ 3127375 h 5194292"/>
              <a:gd name="connsiteX457" fmla="*/ 3097044 w 4271958"/>
              <a:gd name="connsiteY457" fmla="*/ 3137165 h 5194292"/>
              <a:gd name="connsiteX458" fmla="*/ 2922583 w 4271958"/>
              <a:gd name="connsiteY458" fmla="*/ 3222617 h 5194292"/>
              <a:gd name="connsiteX459" fmla="*/ 3028719 w 4271958"/>
              <a:gd name="connsiteY459" fmla="*/ 3054342 h 5194292"/>
              <a:gd name="connsiteX460" fmla="*/ 914401 w 4271958"/>
              <a:gd name="connsiteY460" fmla="*/ 2849555 h 5194292"/>
              <a:gd name="connsiteX461" fmla="*/ 1127293 w 4271958"/>
              <a:gd name="connsiteY461" fmla="*/ 2964484 h 5194292"/>
              <a:gd name="connsiteX462" fmla="*/ 1136651 w 4271958"/>
              <a:gd name="connsiteY462" fmla="*/ 2980903 h 5194292"/>
              <a:gd name="connsiteX463" fmla="*/ 1136379 w 4271958"/>
              <a:gd name="connsiteY463" fmla="*/ 2981331 h 5194292"/>
              <a:gd name="connsiteX464" fmla="*/ 1240677 w 4271958"/>
              <a:gd name="connsiteY464" fmla="*/ 3141499 h 5194292"/>
              <a:gd name="connsiteX465" fmla="*/ 1336167 w 4271958"/>
              <a:gd name="connsiteY465" fmla="*/ 3268175 h 5194292"/>
              <a:gd name="connsiteX466" fmla="*/ 1414911 w 4271958"/>
              <a:gd name="connsiteY466" fmla="*/ 3373983 h 5194292"/>
              <a:gd name="connsiteX467" fmla="*/ 1479114 w 4271958"/>
              <a:gd name="connsiteY467" fmla="*/ 3479077 h 5194292"/>
              <a:gd name="connsiteX468" fmla="*/ 1480370 w 4271958"/>
              <a:gd name="connsiteY468" fmla="*/ 3479834 h 5194292"/>
              <a:gd name="connsiteX469" fmla="*/ 1480748 w 4271958"/>
              <a:gd name="connsiteY469" fmla="*/ 3480589 h 5194292"/>
              <a:gd name="connsiteX470" fmla="*/ 1489076 w 4271958"/>
              <a:gd name="connsiteY470" fmla="*/ 3486142 h 5194292"/>
              <a:gd name="connsiteX471" fmla="*/ 1488183 w 4271958"/>
              <a:gd name="connsiteY471" fmla="*/ 3485877 h 5194292"/>
              <a:gd name="connsiteX472" fmla="*/ 1482554 w 4271958"/>
              <a:gd name="connsiteY472" fmla="*/ 3484209 h 5194292"/>
              <a:gd name="connsiteX473" fmla="*/ 1482726 w 4271958"/>
              <a:gd name="connsiteY473" fmla="*/ 3484555 h 5194292"/>
              <a:gd name="connsiteX474" fmla="*/ 1482286 w 4271958"/>
              <a:gd name="connsiteY474" fmla="*/ 3484465 h 5194292"/>
              <a:gd name="connsiteX475" fmla="*/ 1489066 w 4271958"/>
              <a:gd name="connsiteY475" fmla="*/ 3498048 h 5194292"/>
              <a:gd name="connsiteX476" fmla="*/ 1489394 w 4271958"/>
              <a:gd name="connsiteY476" fmla="*/ 3497255 h 5194292"/>
              <a:gd name="connsiteX477" fmla="*/ 1538289 w 4271958"/>
              <a:gd name="connsiteY477" fmla="*/ 3690348 h 5194292"/>
              <a:gd name="connsiteX478" fmla="*/ 1398589 w 4271958"/>
              <a:gd name="connsiteY478" fmla="*/ 3779830 h 5194292"/>
              <a:gd name="connsiteX479" fmla="*/ 1400918 w 4271958"/>
              <a:gd name="connsiteY479" fmla="*/ 3756282 h 5194292"/>
              <a:gd name="connsiteX480" fmla="*/ 1400918 w 4271958"/>
              <a:gd name="connsiteY480" fmla="*/ 3711541 h 5194292"/>
              <a:gd name="connsiteX481" fmla="*/ 1460190 w 4271958"/>
              <a:gd name="connsiteY481" fmla="*/ 3567986 h 5194292"/>
              <a:gd name="connsiteX482" fmla="*/ 1487072 w 4271958"/>
              <a:gd name="connsiteY482" fmla="*/ 3502879 h 5194292"/>
              <a:gd name="connsiteX483" fmla="*/ 1477950 w 4271958"/>
              <a:gd name="connsiteY483" fmla="*/ 3524757 h 5194292"/>
              <a:gd name="connsiteX484" fmla="*/ 1400061 w 4271958"/>
              <a:gd name="connsiteY484" fmla="*/ 3711568 h 5194292"/>
              <a:gd name="connsiteX485" fmla="*/ 1339447 w 4271958"/>
              <a:gd name="connsiteY485" fmla="*/ 3509984 h 5194292"/>
              <a:gd name="connsiteX486" fmla="*/ 1297303 w 4271958"/>
              <a:gd name="connsiteY486" fmla="*/ 3446926 h 5194292"/>
              <a:gd name="connsiteX487" fmla="*/ 1296630 w 4271958"/>
              <a:gd name="connsiteY487" fmla="*/ 3446789 h 5194292"/>
              <a:gd name="connsiteX488" fmla="*/ 1225961 w 4271958"/>
              <a:gd name="connsiteY488" fmla="*/ 3352374 h 5194292"/>
              <a:gd name="connsiteX489" fmla="*/ 1191641 w 4271958"/>
              <a:gd name="connsiteY489" fmla="*/ 3306523 h 5194292"/>
              <a:gd name="connsiteX490" fmla="*/ 1190433 w 4271958"/>
              <a:gd name="connsiteY490" fmla="*/ 3305796 h 5194292"/>
              <a:gd name="connsiteX491" fmla="*/ 1054101 w 4271958"/>
              <a:gd name="connsiteY491" fmla="*/ 3110638 h 5194292"/>
              <a:gd name="connsiteX492" fmla="*/ 1054671 w 4271958"/>
              <a:gd name="connsiteY492" fmla="*/ 3109742 h 5194292"/>
              <a:gd name="connsiteX493" fmla="*/ 997452 w 4271958"/>
              <a:gd name="connsiteY493" fmla="*/ 3015205 h 5194292"/>
              <a:gd name="connsiteX494" fmla="*/ 940136 w 4271958"/>
              <a:gd name="connsiteY494" fmla="*/ 2908192 h 5194292"/>
              <a:gd name="connsiteX495" fmla="*/ 914401 w 4271958"/>
              <a:gd name="connsiteY495" fmla="*/ 2849555 h 5194292"/>
              <a:gd name="connsiteX496" fmla="*/ 1049923 w 4271958"/>
              <a:gd name="connsiteY496" fmla="*/ 2816217 h 5194292"/>
              <a:gd name="connsiteX497" fmla="*/ 1063960 w 4271958"/>
              <a:gd name="connsiteY497" fmla="*/ 2846682 h 5194292"/>
              <a:gd name="connsiteX498" fmla="*/ 1127126 w 4271958"/>
              <a:gd name="connsiteY498" fmla="*/ 2963855 h 5194292"/>
              <a:gd name="connsiteX499" fmla="*/ 914233 w 4271958"/>
              <a:gd name="connsiteY499" fmla="*/ 2849025 h 5194292"/>
              <a:gd name="connsiteX500" fmla="*/ 904875 w 4271958"/>
              <a:gd name="connsiteY500" fmla="*/ 2832621 h 5194292"/>
              <a:gd name="connsiteX501" fmla="*/ 1049923 w 4271958"/>
              <a:gd name="connsiteY501" fmla="*/ 2816217 h 5194292"/>
              <a:gd name="connsiteX502" fmla="*/ 922340 w 4271958"/>
              <a:gd name="connsiteY502" fmla="*/ 2462205 h 5194292"/>
              <a:gd name="connsiteX503" fmla="*/ 896621 w 4271958"/>
              <a:gd name="connsiteY503" fmla="*/ 2816218 h 5194292"/>
              <a:gd name="connsiteX504" fmla="*/ 793751 w 4271958"/>
              <a:gd name="connsiteY504" fmla="*/ 2506750 h 5194292"/>
              <a:gd name="connsiteX505" fmla="*/ 3296685 w 4271958"/>
              <a:gd name="connsiteY505" fmla="*/ 2428867 h 5194292"/>
              <a:gd name="connsiteX506" fmla="*/ 3352796 w 4271958"/>
              <a:gd name="connsiteY506" fmla="*/ 2706167 h 5194292"/>
              <a:gd name="connsiteX507" fmla="*/ 3346011 w 4271958"/>
              <a:gd name="connsiteY507" fmla="*/ 2726627 h 5194292"/>
              <a:gd name="connsiteX508" fmla="*/ 3346445 w 4271958"/>
              <a:gd name="connsiteY508" fmla="*/ 2726867 h 5194292"/>
              <a:gd name="connsiteX509" fmla="*/ 3346445 w 4271958"/>
              <a:gd name="connsiteY509" fmla="*/ 2728905 h 5194292"/>
              <a:gd name="connsiteX510" fmla="*/ 3346445 w 4271958"/>
              <a:gd name="connsiteY510" fmla="*/ 2729205 h 5194292"/>
              <a:gd name="connsiteX511" fmla="*/ 3346269 w 4271958"/>
              <a:gd name="connsiteY511" fmla="*/ 2729296 h 5194292"/>
              <a:gd name="connsiteX512" fmla="*/ 3273652 w 4271958"/>
              <a:gd name="connsiteY512" fmla="*/ 2890565 h 5194292"/>
              <a:gd name="connsiteX513" fmla="*/ 3195554 w 4271958"/>
              <a:gd name="connsiteY513" fmla="*/ 3041643 h 5194292"/>
              <a:gd name="connsiteX514" fmla="*/ 3195537 w 4271958"/>
              <a:gd name="connsiteY514" fmla="*/ 3041618 h 5194292"/>
              <a:gd name="connsiteX515" fmla="*/ 3169808 w 4271958"/>
              <a:gd name="connsiteY515" fmla="*/ 3086093 h 5194292"/>
              <a:gd name="connsiteX516" fmla="*/ 3028945 w 4271958"/>
              <a:gd name="connsiteY516" fmla="*/ 3053200 h 5194292"/>
              <a:gd name="connsiteX517" fmla="*/ 3108538 w 4271958"/>
              <a:gd name="connsiteY517" fmla="*/ 2910292 h 5194292"/>
              <a:gd name="connsiteX518" fmla="*/ 3108320 w 4271958"/>
              <a:gd name="connsiteY518" fmla="*/ 2909964 h 5194292"/>
              <a:gd name="connsiteX519" fmla="*/ 3146043 w 4271958"/>
              <a:gd name="connsiteY519" fmla="*/ 2832367 h 5194292"/>
              <a:gd name="connsiteX520" fmla="*/ 3171093 w 4271958"/>
              <a:gd name="connsiteY520" fmla="*/ 2819434 h 5194292"/>
              <a:gd name="connsiteX521" fmla="*/ 3188261 w 4271958"/>
              <a:gd name="connsiteY521" fmla="*/ 2810571 h 5194292"/>
              <a:gd name="connsiteX522" fmla="*/ 3146420 w 4271958"/>
              <a:gd name="connsiteY522" fmla="*/ 2832093 h 5194292"/>
              <a:gd name="connsiteX523" fmla="*/ 3224077 w 4271958"/>
              <a:gd name="connsiteY523" fmla="*/ 2659055 h 5194292"/>
              <a:gd name="connsiteX524" fmla="*/ 3224220 w 4271958"/>
              <a:gd name="connsiteY524" fmla="*/ 2659134 h 5194292"/>
              <a:gd name="connsiteX525" fmla="*/ 3264830 w 4271958"/>
              <a:gd name="connsiteY525" fmla="*/ 2543136 h 5194292"/>
              <a:gd name="connsiteX526" fmla="*/ 3296685 w 4271958"/>
              <a:gd name="connsiteY526" fmla="*/ 2428867 h 5194292"/>
              <a:gd name="connsiteX527" fmla="*/ 760414 w 4271958"/>
              <a:gd name="connsiteY527" fmla="*/ 2293930 h 5194292"/>
              <a:gd name="connsiteX528" fmla="*/ 919991 w 4271958"/>
              <a:gd name="connsiteY528" fmla="*/ 2445201 h 5194292"/>
              <a:gd name="connsiteX529" fmla="*/ 922142 w 4271958"/>
              <a:gd name="connsiteY529" fmla="*/ 2451699 h 5194292"/>
              <a:gd name="connsiteX530" fmla="*/ 920751 w 4271958"/>
              <a:gd name="connsiteY530" fmla="*/ 2444742 h 5194292"/>
              <a:gd name="connsiteX531" fmla="*/ 922340 w 4271958"/>
              <a:gd name="connsiteY531" fmla="*/ 2447388 h 5194292"/>
              <a:gd name="connsiteX532" fmla="*/ 922340 w 4271958"/>
              <a:gd name="connsiteY532" fmla="*/ 2452292 h 5194292"/>
              <a:gd name="connsiteX533" fmla="*/ 922340 w 4271958"/>
              <a:gd name="connsiteY533" fmla="*/ 2452680 h 5194292"/>
              <a:gd name="connsiteX534" fmla="*/ 925514 w 4271958"/>
              <a:gd name="connsiteY534" fmla="*/ 2459824 h 5194292"/>
              <a:gd name="connsiteX535" fmla="*/ 925335 w 4271958"/>
              <a:gd name="connsiteY535" fmla="*/ 2459958 h 5194292"/>
              <a:gd name="connsiteX536" fmla="*/ 974897 w 4271958"/>
              <a:gd name="connsiteY536" fmla="*/ 2636469 h 5194292"/>
              <a:gd name="connsiteX537" fmla="*/ 1049339 w 4271958"/>
              <a:gd name="connsiteY537" fmla="*/ 2815669 h 5194292"/>
              <a:gd name="connsiteX538" fmla="*/ 903972 w 4271958"/>
              <a:gd name="connsiteY538" fmla="*/ 2832093 h 5194292"/>
              <a:gd name="connsiteX539" fmla="*/ 896939 w 4271958"/>
              <a:gd name="connsiteY539" fmla="*/ 2815669 h 5194292"/>
              <a:gd name="connsiteX540" fmla="*/ 914217 w 4271958"/>
              <a:gd name="connsiteY540" fmla="*/ 2578320 h 5194292"/>
              <a:gd name="connsiteX541" fmla="*/ 922689 w 4271958"/>
              <a:gd name="connsiteY541" fmla="*/ 2461943 h 5194292"/>
              <a:gd name="connsiteX542" fmla="*/ 922340 w 4271958"/>
              <a:gd name="connsiteY542" fmla="*/ 2462205 h 5194292"/>
              <a:gd name="connsiteX543" fmla="*/ 922340 w 4271958"/>
              <a:gd name="connsiteY543" fmla="*/ 2461746 h 5194292"/>
              <a:gd name="connsiteX544" fmla="*/ 793269 w 4271958"/>
              <a:gd name="connsiteY544" fmla="*/ 2506655 h 5194292"/>
              <a:gd name="connsiteX545" fmla="*/ 760414 w 4271958"/>
              <a:gd name="connsiteY545" fmla="*/ 2293930 h 5194292"/>
              <a:gd name="connsiteX546" fmla="*/ 4148133 w 4271958"/>
              <a:gd name="connsiteY546" fmla="*/ 2208205 h 5194292"/>
              <a:gd name="connsiteX547" fmla="*/ 4271958 w 4271958"/>
              <a:gd name="connsiteY547" fmla="*/ 2212967 h 5194292"/>
              <a:gd name="connsiteX548" fmla="*/ 4265608 w 4271958"/>
              <a:gd name="connsiteY548" fmla="*/ 2386005 h 5194292"/>
              <a:gd name="connsiteX549" fmla="*/ 4030658 w 4271958"/>
              <a:gd name="connsiteY549" fmla="*/ 2376480 h 5194292"/>
              <a:gd name="connsiteX550" fmla="*/ 3771896 w 4271958"/>
              <a:gd name="connsiteY550" fmla="*/ 2190742 h 5194292"/>
              <a:gd name="connsiteX551" fmla="*/ 3978271 w 4271958"/>
              <a:gd name="connsiteY551" fmla="*/ 2203442 h 5194292"/>
              <a:gd name="connsiteX552" fmla="*/ 4148133 w 4271958"/>
              <a:gd name="connsiteY552" fmla="*/ 2208204 h 5194292"/>
              <a:gd name="connsiteX553" fmla="*/ 4030658 w 4271958"/>
              <a:gd name="connsiteY553" fmla="*/ 2376480 h 5194292"/>
              <a:gd name="connsiteX554" fmla="*/ 3995733 w 4271958"/>
              <a:gd name="connsiteY554" fmla="*/ 2376480 h 5194292"/>
              <a:gd name="connsiteX555" fmla="*/ 3767133 w 4271958"/>
              <a:gd name="connsiteY555" fmla="*/ 2362192 h 5194292"/>
              <a:gd name="connsiteX556" fmla="*/ 206376 w 4271958"/>
              <a:gd name="connsiteY556" fmla="*/ 2154230 h 5194292"/>
              <a:gd name="connsiteX557" fmla="*/ 452439 w 4271958"/>
              <a:gd name="connsiteY557" fmla="*/ 2155817 h 5194292"/>
              <a:gd name="connsiteX558" fmla="*/ 450851 w 4271958"/>
              <a:gd name="connsiteY558" fmla="*/ 2330443 h 5194292"/>
              <a:gd name="connsiteX559" fmla="*/ 338139 w 4271958"/>
              <a:gd name="connsiteY559" fmla="*/ 2327268 h 5194292"/>
              <a:gd name="connsiteX560" fmla="*/ 338138 w 4271958"/>
              <a:gd name="connsiteY560" fmla="*/ 2327268 h 5194292"/>
              <a:gd name="connsiteX561" fmla="*/ 338138 w 4271958"/>
              <a:gd name="connsiteY561" fmla="*/ 2327267 h 5194292"/>
              <a:gd name="connsiteX562" fmla="*/ 0 w 4271958"/>
              <a:gd name="connsiteY562" fmla="*/ 2335205 h 5194292"/>
              <a:gd name="connsiteX563" fmla="*/ 1588 w 4271958"/>
              <a:gd name="connsiteY563" fmla="*/ 2160580 h 5194292"/>
              <a:gd name="connsiteX564" fmla="*/ 3322297 w 4271958"/>
              <a:gd name="connsiteY564" fmla="*/ 2100255 h 5194292"/>
              <a:gd name="connsiteX565" fmla="*/ 3463160 w 4271958"/>
              <a:gd name="connsiteY565" fmla="*/ 2156565 h 5194292"/>
              <a:gd name="connsiteX566" fmla="*/ 3465508 w 4271958"/>
              <a:gd name="connsiteY566" fmla="*/ 2191758 h 5194292"/>
              <a:gd name="connsiteX567" fmla="*/ 3465508 w 4271958"/>
              <a:gd name="connsiteY567" fmla="*/ 2203442 h 5194292"/>
              <a:gd name="connsiteX568" fmla="*/ 3465508 w 4271958"/>
              <a:gd name="connsiteY568" fmla="*/ 2203489 h 5194292"/>
              <a:gd name="connsiteX569" fmla="*/ 3465504 w 4271958"/>
              <a:gd name="connsiteY569" fmla="*/ 2203494 h 5194292"/>
              <a:gd name="connsiteX570" fmla="*/ 3455867 w 4271958"/>
              <a:gd name="connsiteY570" fmla="*/ 2329692 h 5194292"/>
              <a:gd name="connsiteX571" fmla="*/ 3353325 w 4271958"/>
              <a:gd name="connsiteY571" fmla="*/ 2706680 h 5194292"/>
              <a:gd name="connsiteX572" fmla="*/ 3297233 w 4271958"/>
              <a:gd name="connsiteY572" fmla="*/ 2429193 h 5194292"/>
              <a:gd name="connsiteX573" fmla="*/ 3299570 w 4271958"/>
              <a:gd name="connsiteY573" fmla="*/ 2419787 h 5194292"/>
              <a:gd name="connsiteX574" fmla="*/ 3410736 w 4271958"/>
              <a:gd name="connsiteY574" fmla="*/ 2274853 h 5194292"/>
              <a:gd name="connsiteX575" fmla="*/ 3460149 w 4271958"/>
              <a:gd name="connsiteY575" fmla="*/ 2210429 h 5194292"/>
              <a:gd name="connsiteX576" fmla="*/ 3456718 w 4271958"/>
              <a:gd name="connsiteY576" fmla="*/ 2214872 h 5194292"/>
              <a:gd name="connsiteX577" fmla="*/ 3298820 w 4271958"/>
              <a:gd name="connsiteY577" fmla="*/ 2419343 h 5194292"/>
              <a:gd name="connsiteX578" fmla="*/ 3326993 w 4271958"/>
              <a:gd name="connsiteY578" fmla="*/ 2191758 h 5194292"/>
              <a:gd name="connsiteX579" fmla="*/ 3322297 w 4271958"/>
              <a:gd name="connsiteY579" fmla="*/ 2100255 h 5194292"/>
              <a:gd name="connsiteX580" fmla="*/ 769863 w 4271958"/>
              <a:gd name="connsiteY580" fmla="*/ 2009767 h 5194292"/>
              <a:gd name="connsiteX581" fmla="*/ 904875 w 4271958"/>
              <a:gd name="connsiteY581" fmla="*/ 2059394 h 5194292"/>
              <a:gd name="connsiteX582" fmla="*/ 902506 w 4271958"/>
              <a:gd name="connsiteY582" fmla="*/ 2066484 h 5194292"/>
              <a:gd name="connsiteX583" fmla="*/ 901672 w 4271958"/>
              <a:gd name="connsiteY583" fmla="*/ 2067344 h 5194292"/>
              <a:gd name="connsiteX584" fmla="*/ 894928 w 4271958"/>
              <a:gd name="connsiteY584" fmla="*/ 2167546 h 5194292"/>
              <a:gd name="connsiteX585" fmla="*/ 896971 w 4271958"/>
              <a:gd name="connsiteY585" fmla="*/ 2270802 h 5194292"/>
              <a:gd name="connsiteX586" fmla="*/ 897283 w 4271958"/>
              <a:gd name="connsiteY586" fmla="*/ 2270818 h 5194292"/>
              <a:gd name="connsiteX587" fmla="*/ 920751 w 4271958"/>
              <a:gd name="connsiteY587" fmla="*/ 2444742 h 5194292"/>
              <a:gd name="connsiteX588" fmla="*/ 761173 w 4271958"/>
              <a:gd name="connsiteY588" fmla="*/ 2294321 h 5194292"/>
              <a:gd name="connsiteX589" fmla="*/ 758897 w 4271958"/>
              <a:gd name="connsiteY589" fmla="*/ 2264688 h 5194292"/>
              <a:gd name="connsiteX590" fmla="*/ 758007 w 4271958"/>
              <a:gd name="connsiteY590" fmla="*/ 2264643 h 5194292"/>
              <a:gd name="connsiteX591" fmla="*/ 755659 w 4271958"/>
              <a:gd name="connsiteY591" fmla="*/ 2217722 h 5194292"/>
              <a:gd name="connsiteX592" fmla="*/ 755651 w 4271958"/>
              <a:gd name="connsiteY592" fmla="*/ 2217730 h 5194292"/>
              <a:gd name="connsiteX593" fmla="*/ 755656 w 4271958"/>
              <a:gd name="connsiteY593" fmla="*/ 2217661 h 5194292"/>
              <a:gd name="connsiteX594" fmla="*/ 755651 w 4271958"/>
              <a:gd name="connsiteY594" fmla="*/ 2217566 h 5194292"/>
              <a:gd name="connsiteX595" fmla="*/ 755664 w 4271958"/>
              <a:gd name="connsiteY595" fmla="*/ 2217553 h 5194292"/>
              <a:gd name="connsiteX596" fmla="*/ 3412213 w 4271958"/>
              <a:gd name="connsiteY596" fmla="*/ 1851017 h 5194292"/>
              <a:gd name="connsiteX597" fmla="*/ 3445999 w 4271958"/>
              <a:gd name="connsiteY597" fmla="*/ 1987456 h 5194292"/>
              <a:gd name="connsiteX598" fmla="*/ 3463877 w 4271958"/>
              <a:gd name="connsiteY598" fmla="*/ 2125321 h 5194292"/>
              <a:gd name="connsiteX599" fmla="*/ 3463921 w 4271958"/>
              <a:gd name="connsiteY599" fmla="*/ 2125372 h 5194292"/>
              <a:gd name="connsiteX600" fmla="*/ 3463921 w 4271958"/>
              <a:gd name="connsiteY600" fmla="*/ 2155818 h 5194292"/>
              <a:gd name="connsiteX601" fmla="*/ 3322951 w 4271958"/>
              <a:gd name="connsiteY601" fmla="*/ 2099611 h 5194292"/>
              <a:gd name="connsiteX602" fmla="*/ 3287708 w 4271958"/>
              <a:gd name="connsiteY602" fmla="*/ 1919280 h 5194292"/>
              <a:gd name="connsiteX603" fmla="*/ 3330729 w 4271958"/>
              <a:gd name="connsiteY603" fmla="*/ 1969596 h 5194292"/>
              <a:gd name="connsiteX604" fmla="*/ 3339249 w 4271958"/>
              <a:gd name="connsiteY604" fmla="*/ 1979561 h 5194292"/>
              <a:gd name="connsiteX605" fmla="*/ 3287646 w 4271958"/>
              <a:gd name="connsiteY605" fmla="*/ 1919090 h 5194292"/>
              <a:gd name="connsiteX606" fmla="*/ 3282945 w 4271958"/>
              <a:gd name="connsiteY606" fmla="*/ 1895616 h 5194292"/>
              <a:gd name="connsiteX607" fmla="*/ 3412213 w 4271958"/>
              <a:gd name="connsiteY607" fmla="*/ 1851017 h 5194292"/>
              <a:gd name="connsiteX608" fmla="*/ 890589 w 4271958"/>
              <a:gd name="connsiteY608" fmla="*/ 1650992 h 5194292"/>
              <a:gd name="connsiteX609" fmla="*/ 892176 w 4271958"/>
              <a:gd name="connsiteY609" fmla="*/ 1650992 h 5194292"/>
              <a:gd name="connsiteX610" fmla="*/ 890589 w 4271958"/>
              <a:gd name="connsiteY610" fmla="*/ 1652580 h 5194292"/>
              <a:gd name="connsiteX611" fmla="*/ 890589 w 4271958"/>
              <a:gd name="connsiteY611" fmla="*/ 1650992 h 5194292"/>
              <a:gd name="connsiteX612" fmla="*/ 1066708 w 4271958"/>
              <a:gd name="connsiteY612" fmla="*/ 1564771 h 5194292"/>
              <a:gd name="connsiteX613" fmla="*/ 894528 w 4271958"/>
              <a:gd name="connsiteY613" fmla="*/ 1650992 h 5194292"/>
              <a:gd name="connsiteX614" fmla="*/ 895258 w 4271958"/>
              <a:gd name="connsiteY614" fmla="*/ 1650992 h 5194292"/>
              <a:gd name="connsiteX615" fmla="*/ 895402 w 4271958"/>
              <a:gd name="connsiteY615" fmla="*/ 1650996 h 5194292"/>
              <a:gd name="connsiteX616" fmla="*/ 897859 w 4271958"/>
              <a:gd name="connsiteY616" fmla="*/ 1649759 h 5194292"/>
              <a:gd name="connsiteX617" fmla="*/ 1055940 w 4271958"/>
              <a:gd name="connsiteY617" fmla="*/ 1570190 h 5194292"/>
              <a:gd name="connsiteX618" fmla="*/ 1106244 w 4271958"/>
              <a:gd name="connsiteY618" fmla="*/ 1349381 h 5194292"/>
              <a:gd name="connsiteX619" fmla="*/ 1150938 w 4271958"/>
              <a:gd name="connsiteY619" fmla="*/ 1509620 h 5194292"/>
              <a:gd name="connsiteX620" fmla="*/ 1134695 w 4271958"/>
              <a:gd name="connsiteY620" fmla="*/ 1530545 h 5194292"/>
              <a:gd name="connsiteX621" fmla="*/ 1135064 w 4271958"/>
              <a:gd name="connsiteY621" fmla="*/ 1530357 h 5194292"/>
              <a:gd name="connsiteX622" fmla="*/ 1050459 w 4271958"/>
              <a:gd name="connsiteY622" fmla="*/ 1655755 h 5194292"/>
              <a:gd name="connsiteX623" fmla="*/ 1049317 w 4271958"/>
              <a:gd name="connsiteY623" fmla="*/ 1655720 h 5194292"/>
              <a:gd name="connsiteX624" fmla="*/ 1032997 w 4271958"/>
              <a:gd name="connsiteY624" fmla="*/ 1679175 h 5194292"/>
              <a:gd name="connsiteX625" fmla="*/ 959459 w 4271958"/>
              <a:gd name="connsiteY625" fmla="*/ 1830369 h 5194292"/>
              <a:gd name="connsiteX626" fmla="*/ 914347 w 4271958"/>
              <a:gd name="connsiteY626" fmla="*/ 1992411 h 5194292"/>
              <a:gd name="connsiteX627" fmla="*/ 914402 w 4271958"/>
              <a:gd name="connsiteY627" fmla="*/ 1993204 h 5194292"/>
              <a:gd name="connsiteX628" fmla="*/ 904928 w 4271958"/>
              <a:gd name="connsiteY628" fmla="*/ 2058980 h 5194292"/>
              <a:gd name="connsiteX629" fmla="*/ 769939 w 4271958"/>
              <a:gd name="connsiteY629" fmla="*/ 2009648 h 5194292"/>
              <a:gd name="connsiteX630" fmla="*/ 890719 w 4271958"/>
              <a:gd name="connsiteY630" fmla="*/ 1652580 h 5194292"/>
              <a:gd name="connsiteX631" fmla="*/ 890760 w 4271958"/>
              <a:gd name="connsiteY631" fmla="*/ 1653168 h 5194292"/>
              <a:gd name="connsiteX632" fmla="*/ 892923 w 4271958"/>
              <a:gd name="connsiteY632" fmla="*/ 1650992 h 5194292"/>
              <a:gd name="connsiteX633" fmla="*/ 892176 w 4271958"/>
              <a:gd name="connsiteY633" fmla="*/ 1650992 h 5194292"/>
              <a:gd name="connsiteX634" fmla="*/ 915700 w 4271958"/>
              <a:gd name="connsiteY634" fmla="*/ 1608576 h 5194292"/>
              <a:gd name="connsiteX635" fmla="*/ 1106244 w 4271958"/>
              <a:gd name="connsiteY635" fmla="*/ 1349381 h 5194292"/>
              <a:gd name="connsiteX636" fmla="*/ 1103314 w 4271958"/>
              <a:gd name="connsiteY636" fmla="*/ 1339858 h 5194292"/>
              <a:gd name="connsiteX637" fmla="*/ 1116014 w 4271958"/>
              <a:gd name="connsiteY637" fmla="*/ 1339858 h 5194292"/>
              <a:gd name="connsiteX638" fmla="*/ 1105854 w 4271958"/>
              <a:gd name="connsiteY638" fmla="*/ 1349381 h 5194292"/>
              <a:gd name="connsiteX639" fmla="*/ 1103314 w 4271958"/>
              <a:gd name="connsiteY639" fmla="*/ 1339858 h 5194292"/>
              <a:gd name="connsiteX640" fmla="*/ 2968620 w 4271958"/>
              <a:gd name="connsiteY640" fmla="*/ 1216030 h 5194292"/>
              <a:gd name="connsiteX641" fmla="*/ 3095580 w 4271958"/>
              <a:gd name="connsiteY641" fmla="*/ 1328614 h 5194292"/>
              <a:gd name="connsiteX642" fmla="*/ 3154358 w 4271958"/>
              <a:gd name="connsiteY642" fmla="*/ 1389597 h 5194292"/>
              <a:gd name="connsiteX643" fmla="*/ 3154104 w 4271958"/>
              <a:gd name="connsiteY643" fmla="*/ 1389801 h 5194292"/>
              <a:gd name="connsiteX644" fmla="*/ 3257545 w 4271958"/>
              <a:gd name="connsiteY644" fmla="*/ 1525595 h 5194292"/>
              <a:gd name="connsiteX645" fmla="*/ 3257288 w 4271958"/>
              <a:gd name="connsiteY645" fmla="*/ 1525583 h 5194292"/>
              <a:gd name="connsiteX646" fmla="*/ 3287708 w 4271958"/>
              <a:gd name="connsiteY646" fmla="*/ 1574838 h 5194292"/>
              <a:gd name="connsiteX647" fmla="*/ 3287700 w 4271958"/>
              <a:gd name="connsiteY647" fmla="*/ 1575107 h 5194292"/>
              <a:gd name="connsiteX648" fmla="*/ 3359187 w 4271958"/>
              <a:gd name="connsiteY648" fmla="*/ 1709193 h 5194292"/>
              <a:gd name="connsiteX649" fmla="*/ 3411533 w 4271958"/>
              <a:gd name="connsiteY649" fmla="*/ 1850667 h 5194292"/>
              <a:gd name="connsiteX650" fmla="*/ 3282862 w 4271958"/>
              <a:gd name="connsiteY650" fmla="*/ 1895467 h 5194292"/>
              <a:gd name="connsiteX651" fmla="*/ 3278183 w 4271958"/>
              <a:gd name="connsiteY651" fmla="*/ 1883677 h 5194292"/>
              <a:gd name="connsiteX652" fmla="*/ 3278220 w 4271958"/>
              <a:gd name="connsiteY652" fmla="*/ 1882469 h 5194292"/>
              <a:gd name="connsiteX653" fmla="*/ 3243260 w 4271958"/>
              <a:gd name="connsiteY653" fmla="*/ 1785470 h 5194292"/>
              <a:gd name="connsiteX654" fmla="*/ 3144103 w 4271958"/>
              <a:gd name="connsiteY654" fmla="*/ 1601452 h 5194292"/>
              <a:gd name="connsiteX655" fmla="*/ 3081461 w 4271958"/>
              <a:gd name="connsiteY655" fmla="*/ 1516243 h 5194292"/>
              <a:gd name="connsiteX656" fmla="*/ 3080274 w 4271958"/>
              <a:gd name="connsiteY656" fmla="*/ 1516182 h 5194292"/>
              <a:gd name="connsiteX657" fmla="*/ 3044820 w 4271958"/>
              <a:gd name="connsiteY657" fmla="*/ 1476165 h 5194292"/>
              <a:gd name="connsiteX658" fmla="*/ 3045516 w 4271958"/>
              <a:gd name="connsiteY658" fmla="*/ 1475607 h 5194292"/>
              <a:gd name="connsiteX659" fmla="*/ 3008589 w 4271958"/>
              <a:gd name="connsiteY659" fmla="*/ 1434163 h 5194292"/>
              <a:gd name="connsiteX660" fmla="*/ 2968620 w 4271958"/>
              <a:gd name="connsiteY660" fmla="*/ 1216030 h 5194292"/>
              <a:gd name="connsiteX661" fmla="*/ 1366922 w 4271958"/>
              <a:gd name="connsiteY661" fmla="*/ 1131893 h 5194292"/>
              <a:gd name="connsiteX662" fmla="*/ 1416051 w 4271958"/>
              <a:gd name="connsiteY662" fmla="*/ 1265520 h 5194292"/>
              <a:gd name="connsiteX663" fmla="*/ 1322471 w 4271958"/>
              <a:gd name="connsiteY663" fmla="*/ 1333506 h 5194292"/>
              <a:gd name="connsiteX664" fmla="*/ 1322388 w 4271958"/>
              <a:gd name="connsiteY664" fmla="*/ 1333506 h 5194292"/>
              <a:gd name="connsiteX665" fmla="*/ 1282702 w 4271958"/>
              <a:gd name="connsiteY665" fmla="*/ 1368429 h 5194292"/>
              <a:gd name="connsiteX666" fmla="*/ 1282702 w 4271958"/>
              <a:gd name="connsiteY666" fmla="*/ 1368749 h 5194292"/>
              <a:gd name="connsiteX667" fmla="*/ 1151129 w 4271958"/>
              <a:gd name="connsiteY667" fmla="*/ 1509721 h 5194292"/>
              <a:gd name="connsiteX668" fmla="*/ 1106489 w 4271958"/>
              <a:gd name="connsiteY668" fmla="*/ 1349952 h 5194292"/>
              <a:gd name="connsiteX669" fmla="*/ 1115887 w 4271958"/>
              <a:gd name="connsiteY669" fmla="*/ 1340554 h 5194292"/>
              <a:gd name="connsiteX670" fmla="*/ 1227640 w 4271958"/>
              <a:gd name="connsiteY670" fmla="*/ 1335833 h 5194292"/>
              <a:gd name="connsiteX671" fmla="*/ 1282701 w 4271958"/>
              <a:gd name="connsiteY671" fmla="*/ 1333505 h 5194292"/>
              <a:gd name="connsiteX672" fmla="*/ 1282701 w 4271958"/>
              <a:gd name="connsiteY672" fmla="*/ 1332861 h 5194292"/>
              <a:gd name="connsiteX673" fmla="*/ 1280097 w 4271958"/>
              <a:gd name="connsiteY673" fmla="*/ 1332971 h 5194292"/>
              <a:gd name="connsiteX674" fmla="*/ 1116014 w 4271958"/>
              <a:gd name="connsiteY674" fmla="*/ 1339855 h 5194292"/>
              <a:gd name="connsiteX675" fmla="*/ 1194076 w 4271958"/>
              <a:gd name="connsiteY675" fmla="*/ 1262620 h 5194292"/>
              <a:gd name="connsiteX676" fmla="*/ 1282701 w 4271958"/>
              <a:gd name="connsiteY676" fmla="*/ 1190631 h 5194292"/>
              <a:gd name="connsiteX677" fmla="*/ 1282701 w 4271958"/>
              <a:gd name="connsiteY677" fmla="*/ 1190504 h 5194292"/>
              <a:gd name="connsiteX678" fmla="*/ 1366922 w 4271958"/>
              <a:gd name="connsiteY678" fmla="*/ 1131893 h 5194292"/>
              <a:gd name="connsiteX679" fmla="*/ 1409226 w 4271958"/>
              <a:gd name="connsiteY679" fmla="*/ 1108079 h 5194292"/>
              <a:gd name="connsiteX680" fmla="*/ 1508127 w 4271958"/>
              <a:gd name="connsiteY680" fmla="*/ 1211291 h 5194292"/>
              <a:gd name="connsiteX681" fmla="*/ 1416290 w 4271958"/>
              <a:gd name="connsiteY681" fmla="*/ 1265244 h 5194292"/>
              <a:gd name="connsiteX682" fmla="*/ 1366840 w 4271958"/>
              <a:gd name="connsiteY682" fmla="*/ 1131535 h 5194292"/>
              <a:gd name="connsiteX683" fmla="*/ 1409226 w 4271958"/>
              <a:gd name="connsiteY683" fmla="*/ 1108079 h 5194292"/>
              <a:gd name="connsiteX684" fmla="*/ 2524120 w 4271958"/>
              <a:gd name="connsiteY684" fmla="*/ 996953 h 5194292"/>
              <a:gd name="connsiteX685" fmla="*/ 2822570 w 4271958"/>
              <a:gd name="connsiteY685" fmla="*/ 1119015 h 5194292"/>
              <a:gd name="connsiteX686" fmla="*/ 2822537 w 4271958"/>
              <a:gd name="connsiteY686" fmla="*/ 1119735 h 5194292"/>
              <a:gd name="connsiteX687" fmla="*/ 2946143 w 4271958"/>
              <a:gd name="connsiteY687" fmla="*/ 1199199 h 5194292"/>
              <a:gd name="connsiteX688" fmla="*/ 2947160 w 4271958"/>
              <a:gd name="connsiteY688" fmla="*/ 1198568 h 5194292"/>
              <a:gd name="connsiteX689" fmla="*/ 2968327 w 4271958"/>
              <a:gd name="connsiteY689" fmla="*/ 1215125 h 5194292"/>
              <a:gd name="connsiteX690" fmla="*/ 3008308 w 4271958"/>
              <a:gd name="connsiteY690" fmla="*/ 1435107 h 5194292"/>
              <a:gd name="connsiteX691" fmla="*/ 2998901 w 4271958"/>
              <a:gd name="connsiteY691" fmla="*/ 1425646 h 5194292"/>
              <a:gd name="connsiteX692" fmla="*/ 2911882 w 4271958"/>
              <a:gd name="connsiteY692" fmla="*/ 1347883 h 5194292"/>
              <a:gd name="connsiteX693" fmla="*/ 2817832 w 4271958"/>
              <a:gd name="connsiteY693" fmla="*/ 1279008 h 5194292"/>
              <a:gd name="connsiteX694" fmla="*/ 2816986 w 4271958"/>
              <a:gd name="connsiteY694" fmla="*/ 1279531 h 5194292"/>
              <a:gd name="connsiteX695" fmla="*/ 2816986 w 4271958"/>
              <a:gd name="connsiteY695" fmla="*/ 1277175 h 5194292"/>
              <a:gd name="connsiteX696" fmla="*/ 2816578 w 4271958"/>
              <a:gd name="connsiteY696" fmla="*/ 1276357 h 5194292"/>
              <a:gd name="connsiteX697" fmla="*/ 2813045 w 4271958"/>
              <a:gd name="connsiteY697" fmla="*/ 1276357 h 5194292"/>
              <a:gd name="connsiteX698" fmla="*/ 2814814 w 4271958"/>
              <a:gd name="connsiteY698" fmla="*/ 1272818 h 5194292"/>
              <a:gd name="connsiteX699" fmla="*/ 2814633 w 4271958"/>
              <a:gd name="connsiteY699" fmla="*/ 1272457 h 5194292"/>
              <a:gd name="connsiteX700" fmla="*/ 2814736 w 4271958"/>
              <a:gd name="connsiteY700" fmla="*/ 1270212 h 5194292"/>
              <a:gd name="connsiteX701" fmla="*/ 2813647 w 4271958"/>
              <a:gd name="connsiteY701" fmla="*/ 1268293 h 5194292"/>
              <a:gd name="connsiteX702" fmla="*/ 2695670 w 4271958"/>
              <a:gd name="connsiteY702" fmla="*/ 1060332 h 5194292"/>
              <a:gd name="connsiteX703" fmla="*/ 2695355 w 4271958"/>
              <a:gd name="connsiteY703" fmla="*/ 1060516 h 5194292"/>
              <a:gd name="connsiteX704" fmla="*/ 2697184 w 4271958"/>
              <a:gd name="connsiteY704" fmla="*/ 1063755 h 5194292"/>
              <a:gd name="connsiteX705" fmla="*/ 2814633 w 4271958"/>
              <a:gd name="connsiteY705" fmla="*/ 1271661 h 5194292"/>
              <a:gd name="connsiteX706" fmla="*/ 2812294 w 4271958"/>
              <a:gd name="connsiteY706" fmla="*/ 1276354 h 5194292"/>
              <a:gd name="connsiteX707" fmla="*/ 2547933 w 4271958"/>
              <a:gd name="connsiteY707" fmla="*/ 1147288 h 5194292"/>
              <a:gd name="connsiteX708" fmla="*/ 2646671 w 4271958"/>
              <a:gd name="connsiteY708" fmla="*/ 1089114 h 5194292"/>
              <a:gd name="connsiteX709" fmla="*/ 2661711 w 4271958"/>
              <a:gd name="connsiteY709" fmla="*/ 1080252 h 5194292"/>
              <a:gd name="connsiteX710" fmla="*/ 2659525 w 4271958"/>
              <a:gd name="connsiteY710" fmla="*/ 1081538 h 5194292"/>
              <a:gd name="connsiteX711" fmla="*/ 2547620 w 4271958"/>
              <a:gd name="connsiteY711" fmla="*/ 1147183 h 5194292"/>
              <a:gd name="connsiteX712" fmla="*/ 2535870 w 4271958"/>
              <a:gd name="connsiteY712" fmla="*/ 1144840 h 5194292"/>
              <a:gd name="connsiteX713" fmla="*/ 2524120 w 4271958"/>
              <a:gd name="connsiteY713" fmla="*/ 996953 h 5194292"/>
              <a:gd name="connsiteX714" fmla="*/ 2135183 w 4271958"/>
              <a:gd name="connsiteY714" fmla="*/ 948481 h 5194292"/>
              <a:gd name="connsiteX715" fmla="*/ 2069397 w 4271958"/>
              <a:gd name="connsiteY715" fmla="*/ 1083527 h 5194292"/>
              <a:gd name="connsiteX716" fmla="*/ 2064698 w 4271958"/>
              <a:gd name="connsiteY716" fmla="*/ 1085854 h 5194292"/>
              <a:gd name="connsiteX717" fmla="*/ 2039135 w 4271958"/>
              <a:gd name="connsiteY717" fmla="*/ 1085854 h 5194292"/>
              <a:gd name="connsiteX718" fmla="*/ 2039933 w 4271958"/>
              <a:gd name="connsiteY718" fmla="*/ 1086732 h 5194292"/>
              <a:gd name="connsiteX719" fmla="*/ 1924332 w 4271958"/>
              <a:gd name="connsiteY719" fmla="*/ 1093792 h 5194292"/>
              <a:gd name="connsiteX720" fmla="*/ 1870070 w 4271958"/>
              <a:gd name="connsiteY720" fmla="*/ 1009086 h 5194292"/>
              <a:gd name="connsiteX721" fmla="*/ 1893957 w 4271958"/>
              <a:gd name="connsiteY721" fmla="*/ 989234 h 5194292"/>
              <a:gd name="connsiteX722" fmla="*/ 1926122 w 4271958"/>
              <a:gd name="connsiteY722" fmla="*/ 962503 h 5194292"/>
              <a:gd name="connsiteX723" fmla="*/ 1926077 w 4271958"/>
              <a:gd name="connsiteY723" fmla="*/ 962452 h 5194292"/>
              <a:gd name="connsiteX724" fmla="*/ 1869849 w 4271958"/>
              <a:gd name="connsiteY724" fmla="*/ 1008888 h 5194292"/>
              <a:gd name="connsiteX725" fmla="*/ 1870071 w 4271958"/>
              <a:gd name="connsiteY725" fmla="*/ 1009220 h 5194292"/>
              <a:gd name="connsiteX726" fmla="*/ 1852721 w 4271958"/>
              <a:gd name="connsiteY726" fmla="*/ 1023363 h 5194292"/>
              <a:gd name="connsiteX727" fmla="*/ 1842238 w 4271958"/>
              <a:gd name="connsiteY727" fmla="*/ 1031910 h 5194292"/>
              <a:gd name="connsiteX728" fmla="*/ 1869885 w 4271958"/>
              <a:gd name="connsiteY728" fmla="*/ 1009652 h 5194292"/>
              <a:gd name="connsiteX729" fmla="*/ 1924045 w 4271958"/>
              <a:gd name="connsiteY729" fmla="*/ 1093535 h 5194292"/>
              <a:gd name="connsiteX730" fmla="*/ 1775693 w 4271958"/>
              <a:gd name="connsiteY730" fmla="*/ 1117709 h 5194292"/>
              <a:gd name="connsiteX731" fmla="*/ 1642789 w 4271958"/>
              <a:gd name="connsiteY731" fmla="*/ 1153759 h 5194292"/>
              <a:gd name="connsiteX732" fmla="*/ 1641962 w 4271958"/>
              <a:gd name="connsiteY732" fmla="*/ 1154998 h 5194292"/>
              <a:gd name="connsiteX733" fmla="*/ 1508239 w 4271958"/>
              <a:gd name="connsiteY733" fmla="*/ 1211267 h 5194292"/>
              <a:gd name="connsiteX734" fmla="*/ 1409701 w 4271958"/>
              <a:gd name="connsiteY734" fmla="*/ 1108104 h 5194292"/>
              <a:gd name="connsiteX735" fmla="*/ 1512931 w 4271958"/>
              <a:gd name="connsiteY735" fmla="*/ 1058866 h 5194292"/>
              <a:gd name="connsiteX736" fmla="*/ 1621374 w 4271958"/>
              <a:gd name="connsiteY736" fmla="*/ 1090282 h 5194292"/>
              <a:gd name="connsiteX737" fmla="*/ 1674174 w 4271958"/>
              <a:gd name="connsiteY737" fmla="*/ 1105575 h 5194292"/>
              <a:gd name="connsiteX738" fmla="*/ 1674437 w 4271958"/>
              <a:gd name="connsiteY738" fmla="*/ 1105185 h 5194292"/>
              <a:gd name="connsiteX739" fmla="*/ 1675110 w 4271958"/>
              <a:gd name="connsiteY739" fmla="*/ 1105381 h 5194292"/>
              <a:gd name="connsiteX740" fmla="*/ 1678902 w 4271958"/>
              <a:gd name="connsiteY740" fmla="*/ 1099278 h 5194292"/>
              <a:gd name="connsiteX741" fmla="*/ 1707560 w 4271958"/>
              <a:gd name="connsiteY741" fmla="*/ 1053161 h 5194292"/>
              <a:gd name="connsiteX742" fmla="*/ 1721477 w 4271958"/>
              <a:gd name="connsiteY742" fmla="*/ 1030765 h 5194292"/>
              <a:gd name="connsiteX743" fmla="*/ 1675042 w 4271958"/>
              <a:gd name="connsiteY743" fmla="*/ 1104905 h 5194292"/>
              <a:gd name="connsiteX744" fmla="*/ 1512889 w 4271958"/>
              <a:gd name="connsiteY744" fmla="*/ 1058179 h 5194292"/>
              <a:gd name="connsiteX745" fmla="*/ 1625689 w 4271958"/>
              <a:gd name="connsiteY745" fmla="*/ 1014373 h 5194292"/>
              <a:gd name="connsiteX746" fmla="*/ 1752306 w 4271958"/>
              <a:gd name="connsiteY746" fmla="*/ 981154 h 5194292"/>
              <a:gd name="connsiteX747" fmla="*/ 1752443 w 4271958"/>
              <a:gd name="connsiteY747" fmla="*/ 980934 h 5194292"/>
              <a:gd name="connsiteX748" fmla="*/ 1841840 w 4271958"/>
              <a:gd name="connsiteY748" fmla="*/ 966790 h 5194292"/>
              <a:gd name="connsiteX749" fmla="*/ 1842014 w 4271958"/>
              <a:gd name="connsiteY749" fmla="*/ 967053 h 5194292"/>
              <a:gd name="connsiteX750" fmla="*/ 1982172 w 4271958"/>
              <a:gd name="connsiteY750" fmla="*/ 951685 h 5194292"/>
              <a:gd name="connsiteX751" fmla="*/ 2135183 w 4271958"/>
              <a:gd name="connsiteY751" fmla="*/ 948481 h 5194292"/>
              <a:gd name="connsiteX752" fmla="*/ 2135872 w 4271958"/>
              <a:gd name="connsiteY752" fmla="*/ 947740 h 5194292"/>
              <a:gd name="connsiteX753" fmla="*/ 2279172 w 4271958"/>
              <a:gd name="connsiteY753" fmla="*/ 954773 h 5194292"/>
              <a:gd name="connsiteX754" fmla="*/ 2523487 w 4271958"/>
              <a:gd name="connsiteY754" fmla="*/ 996953 h 5194292"/>
              <a:gd name="connsiteX755" fmla="*/ 2535233 w 4271958"/>
              <a:gd name="connsiteY755" fmla="*/ 1144591 h 5194292"/>
              <a:gd name="connsiteX756" fmla="*/ 2497646 w 4271958"/>
              <a:gd name="connsiteY756" fmla="*/ 1132874 h 5194292"/>
              <a:gd name="connsiteX757" fmla="*/ 2255680 w 4271958"/>
              <a:gd name="connsiteY757" fmla="*/ 957114 h 5194292"/>
              <a:gd name="connsiteX758" fmla="*/ 2255218 w 4271958"/>
              <a:gd name="connsiteY758" fmla="*/ 957430 h 5194292"/>
              <a:gd name="connsiteX759" fmla="*/ 2258775 w 4271958"/>
              <a:gd name="connsiteY759" fmla="*/ 960019 h 5194292"/>
              <a:gd name="connsiteX760" fmla="*/ 2497133 w 4271958"/>
              <a:gd name="connsiteY760" fmla="*/ 1133479 h 5194292"/>
              <a:gd name="connsiteX761" fmla="*/ 2266746 w 4271958"/>
              <a:gd name="connsiteY761" fmla="*/ 1093538 h 5194292"/>
              <a:gd name="connsiteX762" fmla="*/ 2066920 w 4271958"/>
              <a:gd name="connsiteY762" fmla="*/ 1086489 h 5194292"/>
              <a:gd name="connsiteX763" fmla="*/ 2067555 w 4271958"/>
              <a:gd name="connsiteY763" fmla="*/ 1085854 h 5194292"/>
              <a:gd name="connsiteX764" fmla="*/ 2065333 w 4271958"/>
              <a:gd name="connsiteY764" fmla="*/ 1085854 h 5194292"/>
              <a:gd name="connsiteX765" fmla="*/ 2068668 w 4271958"/>
              <a:gd name="connsiteY765" fmla="*/ 1084742 h 5194292"/>
              <a:gd name="connsiteX766" fmla="*/ 2069271 w 4271958"/>
              <a:gd name="connsiteY766" fmla="*/ 1084139 h 5194292"/>
              <a:gd name="connsiteX767" fmla="*/ 2070156 w 4271958"/>
              <a:gd name="connsiteY767" fmla="*/ 1083534 h 5194292"/>
              <a:gd name="connsiteX768" fmla="*/ 2071123 w 4271958"/>
              <a:gd name="connsiteY768" fmla="*/ 1081537 h 5194292"/>
              <a:gd name="connsiteX769" fmla="*/ 2135872 w 4271958"/>
              <a:gd name="connsiteY769" fmla="*/ 947740 h 5194292"/>
              <a:gd name="connsiteX770" fmla="*/ 3516308 w 4271958"/>
              <a:gd name="connsiteY770" fmla="*/ 649286 h 5194292"/>
              <a:gd name="connsiteX771" fmla="*/ 3527420 w 4271958"/>
              <a:gd name="connsiteY771" fmla="*/ 869950 h 5194292"/>
              <a:gd name="connsiteX772" fmla="*/ 3398833 w 4271958"/>
              <a:gd name="connsiteY772" fmla="*/ 987425 h 5194292"/>
              <a:gd name="connsiteX773" fmla="*/ 3282945 w 4271958"/>
              <a:gd name="connsiteY773" fmla="*/ 860425 h 5194292"/>
              <a:gd name="connsiteX774" fmla="*/ 603183 w 4271958"/>
              <a:gd name="connsiteY774" fmla="*/ 615949 h 5194292"/>
              <a:gd name="connsiteX775" fmla="*/ 694705 w 4271958"/>
              <a:gd name="connsiteY775" fmla="*/ 695882 h 5194292"/>
              <a:gd name="connsiteX776" fmla="*/ 702566 w 4271958"/>
              <a:gd name="connsiteY776" fmla="*/ 848654 h 5194292"/>
              <a:gd name="connsiteX777" fmla="*/ 706427 w 4271958"/>
              <a:gd name="connsiteY777" fmla="*/ 923682 h 5194292"/>
              <a:gd name="connsiteX778" fmla="*/ 695999 w 4271958"/>
              <a:gd name="connsiteY778" fmla="*/ 710652 h 5194292"/>
              <a:gd name="connsiteX779" fmla="*/ 695326 w 4271958"/>
              <a:gd name="connsiteY779" fmla="*/ 696913 h 5194292"/>
              <a:gd name="connsiteX780" fmla="*/ 925514 w 4271958"/>
              <a:gd name="connsiteY780" fmla="*/ 874714 h 5194292"/>
              <a:gd name="connsiteX781" fmla="*/ 817563 w 4271958"/>
              <a:gd name="connsiteY781" fmla="*/ 1011240 h 5194292"/>
              <a:gd name="connsiteX782" fmla="*/ 706439 w 4271958"/>
              <a:gd name="connsiteY782" fmla="*/ 923926 h 5194292"/>
              <a:gd name="connsiteX783" fmla="*/ 703763 w 4271958"/>
              <a:gd name="connsiteY783" fmla="*/ 921796 h 5194292"/>
              <a:gd name="connsiteX784" fmla="*/ 535127 w 4271958"/>
              <a:gd name="connsiteY784" fmla="*/ 787570 h 5194292"/>
              <a:gd name="connsiteX785" fmla="*/ 490539 w 4271958"/>
              <a:gd name="connsiteY785" fmla="*/ 745252 h 5194292"/>
              <a:gd name="connsiteX786" fmla="*/ 3629021 w 4271958"/>
              <a:gd name="connsiteY786" fmla="*/ 541335 h 5194292"/>
              <a:gd name="connsiteX787" fmla="*/ 3746496 w 4271958"/>
              <a:gd name="connsiteY787" fmla="*/ 668336 h 5194292"/>
              <a:gd name="connsiteX788" fmla="*/ 3527421 w 4271958"/>
              <a:gd name="connsiteY788" fmla="*/ 869950 h 5194292"/>
              <a:gd name="connsiteX789" fmla="*/ 3516308 w 4271958"/>
              <a:gd name="connsiteY789" fmla="*/ 649286 h 5194292"/>
              <a:gd name="connsiteX790" fmla="*/ 2187571 w 4271958"/>
              <a:gd name="connsiteY790" fmla="*/ 134938 h 5194292"/>
              <a:gd name="connsiteX791" fmla="*/ 2176459 w 4271958"/>
              <a:gd name="connsiteY791" fmla="*/ 366713 h 5194292"/>
              <a:gd name="connsiteX792" fmla="*/ 2028610 w 4271958"/>
              <a:gd name="connsiteY792" fmla="*/ 245366 h 5194292"/>
              <a:gd name="connsiteX793" fmla="*/ 2176458 w 4271958"/>
              <a:gd name="connsiteY793" fmla="*/ 366713 h 5194292"/>
              <a:gd name="connsiteX794" fmla="*/ 2171696 w 4271958"/>
              <a:gd name="connsiteY794" fmla="*/ 449263 h 5194292"/>
              <a:gd name="connsiteX795" fmla="*/ 2000245 w 4271958"/>
              <a:gd name="connsiteY795" fmla="*/ 439738 h 5194292"/>
              <a:gd name="connsiteX796" fmla="*/ 2008183 w 4271958"/>
              <a:gd name="connsiteY796" fmla="*/ 228600 h 5194292"/>
              <a:gd name="connsiteX797" fmla="*/ 2008183 w 4271958"/>
              <a:gd name="connsiteY797" fmla="*/ 228601 h 5194292"/>
              <a:gd name="connsiteX798" fmla="*/ 2012946 w 4271958"/>
              <a:gd name="connsiteY798" fmla="*/ 139701 h 5194292"/>
              <a:gd name="connsiteX799" fmla="*/ 2020883 w 4271958"/>
              <a:gd name="connsiteY799" fmla="*/ 0 h 5194292"/>
              <a:gd name="connsiteX800" fmla="*/ 2193920 w 4271958"/>
              <a:gd name="connsiteY800" fmla="*/ 9525 h 5194292"/>
              <a:gd name="connsiteX801" fmla="*/ 2187570 w 4271958"/>
              <a:gd name="connsiteY801" fmla="*/ 134938 h 5194292"/>
              <a:gd name="connsiteX802" fmla="*/ 2012945 w 4271958"/>
              <a:gd name="connsiteY802" fmla="*/ 139701 h 5194292"/>
              <a:gd name="connsiteX803" fmla="*/ 2012945 w 4271958"/>
              <a:gd name="connsiteY803" fmla="*/ 139700 h 5194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</a:cxnLst>
            <a:rect l="l" t="t" r="r" b="b"/>
            <a:pathLst>
              <a:path w="4271958" h="5194292">
                <a:moveTo>
                  <a:pt x="1877852" y="4807053"/>
                </a:moveTo>
                <a:lnTo>
                  <a:pt x="1850081" y="4826492"/>
                </a:lnTo>
                <a:lnTo>
                  <a:pt x="1877822" y="4807546"/>
                </a:lnTo>
                <a:lnTo>
                  <a:pt x="1877832" y="4807393"/>
                </a:lnTo>
                <a:close/>
                <a:moveTo>
                  <a:pt x="1827654" y="4780461"/>
                </a:moveTo>
                <a:lnTo>
                  <a:pt x="1816478" y="4783263"/>
                </a:lnTo>
                <a:lnTo>
                  <a:pt x="1785775" y="4790962"/>
                </a:lnTo>
                <a:lnTo>
                  <a:pt x="1785933" y="4791068"/>
                </a:lnTo>
                <a:lnTo>
                  <a:pt x="1785739" y="4791113"/>
                </a:lnTo>
                <a:lnTo>
                  <a:pt x="1786626" y="4791651"/>
                </a:lnTo>
                <a:cubicBezTo>
                  <a:pt x="1787348" y="4792089"/>
                  <a:pt x="1788610" y="4792856"/>
                  <a:pt x="1790820" y="4794197"/>
                </a:cubicBezTo>
                <a:lnTo>
                  <a:pt x="1792583" y="4795268"/>
                </a:lnTo>
                <a:lnTo>
                  <a:pt x="1785933" y="4791068"/>
                </a:lnTo>
                <a:close/>
                <a:moveTo>
                  <a:pt x="1741762" y="4763474"/>
                </a:moveTo>
                <a:lnTo>
                  <a:pt x="1736654" y="4766889"/>
                </a:lnTo>
                <a:lnTo>
                  <a:pt x="1736721" y="4767593"/>
                </a:lnTo>
                <a:lnTo>
                  <a:pt x="1736015" y="4767955"/>
                </a:lnTo>
                <a:lnTo>
                  <a:pt x="1738297" y="4802400"/>
                </a:lnTo>
                <a:lnTo>
                  <a:pt x="1739182" y="4802180"/>
                </a:lnTo>
                <a:lnTo>
                  <a:pt x="1739219" y="4802522"/>
                </a:lnTo>
                <a:lnTo>
                  <a:pt x="1744228" y="4801287"/>
                </a:lnTo>
                <a:cubicBezTo>
                  <a:pt x="1747187" y="4800557"/>
                  <a:pt x="1751627" y="4799462"/>
                  <a:pt x="1758287" y="4797820"/>
                </a:cubicBezTo>
                <a:lnTo>
                  <a:pt x="1780906" y="4792241"/>
                </a:lnTo>
                <a:lnTo>
                  <a:pt x="1738308" y="4802180"/>
                </a:lnTo>
                <a:lnTo>
                  <a:pt x="1736720" y="4767255"/>
                </a:lnTo>
                <a:close/>
                <a:moveTo>
                  <a:pt x="2013610" y="4709313"/>
                </a:moveTo>
                <a:lnTo>
                  <a:pt x="2013105" y="4709320"/>
                </a:lnTo>
                <a:lnTo>
                  <a:pt x="2005123" y="4715045"/>
                </a:lnTo>
                <a:cubicBezTo>
                  <a:pt x="1994564" y="4722619"/>
                  <a:pt x="1980486" y="4732717"/>
                  <a:pt x="1961716" y="4746181"/>
                </a:cubicBezTo>
                <a:lnTo>
                  <a:pt x="1879654" y="4767240"/>
                </a:lnTo>
                <a:lnTo>
                  <a:pt x="1879644" y="4767424"/>
                </a:lnTo>
                <a:lnTo>
                  <a:pt x="1879589" y="4767437"/>
                </a:lnTo>
                <a:lnTo>
                  <a:pt x="1878331" y="4798892"/>
                </a:lnTo>
                <a:lnTo>
                  <a:pt x="1878818" y="4790597"/>
                </a:lnTo>
                <a:cubicBezTo>
                  <a:pt x="1879146" y="4784999"/>
                  <a:pt x="1879585" y="4777534"/>
                  <a:pt x="1880169" y="4767581"/>
                </a:cubicBezTo>
                <a:cubicBezTo>
                  <a:pt x="1880169" y="4767581"/>
                  <a:pt x="1880169" y="4767581"/>
                  <a:pt x="1961969" y="4746505"/>
                </a:cubicBezTo>
                <a:cubicBezTo>
                  <a:pt x="1961969" y="4746505"/>
                  <a:pt x="1961969" y="4746505"/>
                  <a:pt x="1993521" y="4723782"/>
                </a:cubicBezTo>
                <a:close/>
                <a:moveTo>
                  <a:pt x="2192797" y="4706606"/>
                </a:moveTo>
                <a:lnTo>
                  <a:pt x="2192493" y="4706613"/>
                </a:lnTo>
                <a:lnTo>
                  <a:pt x="2177714" y="4900582"/>
                </a:lnTo>
                <a:lnTo>
                  <a:pt x="2177825" y="4900657"/>
                </a:lnTo>
                <a:close/>
                <a:moveTo>
                  <a:pt x="2369269" y="4702730"/>
                </a:moveTo>
                <a:lnTo>
                  <a:pt x="2367815" y="4702762"/>
                </a:lnTo>
                <a:lnTo>
                  <a:pt x="2369472" y="4726045"/>
                </a:lnTo>
                <a:cubicBezTo>
                  <a:pt x="2370791" y="4744588"/>
                  <a:pt x="2372550" y="4769311"/>
                  <a:pt x="2374895" y="4802276"/>
                </a:cubicBezTo>
                <a:cubicBezTo>
                  <a:pt x="2374895" y="4802276"/>
                  <a:pt x="2374895" y="4802276"/>
                  <a:pt x="2236640" y="4948975"/>
                </a:cubicBezTo>
                <a:lnTo>
                  <a:pt x="2211383" y="4975774"/>
                </a:lnTo>
                <a:lnTo>
                  <a:pt x="2211383" y="4976686"/>
                </a:lnTo>
                <a:lnTo>
                  <a:pt x="2219540" y="4968072"/>
                </a:lnTo>
                <a:cubicBezTo>
                  <a:pt x="2239735" y="4946746"/>
                  <a:pt x="2268007" y="4916889"/>
                  <a:pt x="2307589" y="4875090"/>
                </a:cubicBezTo>
                <a:lnTo>
                  <a:pt x="2374997" y="4803904"/>
                </a:lnTo>
                <a:lnTo>
                  <a:pt x="2374895" y="4802778"/>
                </a:lnTo>
                <a:lnTo>
                  <a:pt x="2376313" y="4801384"/>
                </a:lnTo>
                <a:lnTo>
                  <a:pt x="2376214" y="4800005"/>
                </a:lnTo>
                <a:cubicBezTo>
                  <a:pt x="2375884" y="4795375"/>
                  <a:pt x="2374809" y="4780326"/>
                  <a:pt x="2371318" y="4731420"/>
                </a:cubicBezTo>
                <a:close/>
                <a:moveTo>
                  <a:pt x="2573121" y="4525208"/>
                </a:moveTo>
                <a:lnTo>
                  <a:pt x="2574920" y="4546050"/>
                </a:lnTo>
                <a:lnTo>
                  <a:pt x="2514380" y="4606223"/>
                </a:lnTo>
                <a:lnTo>
                  <a:pt x="2574957" y="4546712"/>
                </a:lnTo>
                <a:lnTo>
                  <a:pt x="2574920" y="4546324"/>
                </a:lnTo>
                <a:lnTo>
                  <a:pt x="2575032" y="4546225"/>
                </a:lnTo>
                <a:lnTo>
                  <a:pt x="2574988" y="4545749"/>
                </a:lnTo>
                <a:cubicBezTo>
                  <a:pt x="2574873" y="4544484"/>
                  <a:pt x="2574586" y="4541321"/>
                  <a:pt x="2573867" y="4533415"/>
                </a:cubicBezTo>
                <a:close/>
                <a:moveTo>
                  <a:pt x="2316158" y="4424355"/>
                </a:moveTo>
                <a:lnTo>
                  <a:pt x="2275898" y="4506454"/>
                </a:lnTo>
                <a:lnTo>
                  <a:pt x="2290092" y="4477983"/>
                </a:lnTo>
                <a:lnTo>
                  <a:pt x="2316660" y="4424690"/>
                </a:lnTo>
                <a:close/>
                <a:moveTo>
                  <a:pt x="2640643" y="4377363"/>
                </a:moveTo>
                <a:lnTo>
                  <a:pt x="2568538" y="4470159"/>
                </a:lnTo>
                <a:lnTo>
                  <a:pt x="2568570" y="4470523"/>
                </a:lnTo>
                <a:lnTo>
                  <a:pt x="2567888" y="4471432"/>
                </a:lnTo>
                <a:lnTo>
                  <a:pt x="2568075" y="4473170"/>
                </a:lnTo>
                <a:lnTo>
                  <a:pt x="2570036" y="4491482"/>
                </a:lnTo>
                <a:lnTo>
                  <a:pt x="2570231" y="4491727"/>
                </a:lnTo>
                <a:cubicBezTo>
                  <a:pt x="2570231" y="4491727"/>
                  <a:pt x="2570231" y="4491727"/>
                  <a:pt x="2570304" y="4492576"/>
                </a:cubicBezTo>
                <a:lnTo>
                  <a:pt x="2570327" y="4492837"/>
                </a:lnTo>
                <a:lnTo>
                  <a:pt x="2571581" y="4494474"/>
                </a:lnTo>
                <a:cubicBezTo>
                  <a:pt x="2573004" y="4496330"/>
                  <a:pt x="2575851" y="4500043"/>
                  <a:pt x="2581544" y="4507468"/>
                </a:cubicBezTo>
                <a:lnTo>
                  <a:pt x="2591446" y="4520383"/>
                </a:lnTo>
                <a:lnTo>
                  <a:pt x="2585806" y="4512659"/>
                </a:lnTo>
                <a:cubicBezTo>
                  <a:pt x="2582183" y="4507698"/>
                  <a:pt x="2577352" y="4501084"/>
                  <a:pt x="2570912" y="4492264"/>
                </a:cubicBezTo>
                <a:cubicBezTo>
                  <a:pt x="2570912" y="4492264"/>
                  <a:pt x="2570912" y="4492264"/>
                  <a:pt x="2568570" y="4471098"/>
                </a:cubicBezTo>
                <a:close/>
                <a:moveTo>
                  <a:pt x="1689095" y="4376730"/>
                </a:moveTo>
                <a:lnTo>
                  <a:pt x="1757358" y="4403718"/>
                </a:lnTo>
                <a:lnTo>
                  <a:pt x="1757358" y="4403717"/>
                </a:lnTo>
                <a:lnTo>
                  <a:pt x="1689096" y="4376730"/>
                </a:lnTo>
                <a:close/>
                <a:moveTo>
                  <a:pt x="1609053" y="4361968"/>
                </a:moveTo>
                <a:lnTo>
                  <a:pt x="1637735" y="4395810"/>
                </a:lnTo>
                <a:lnTo>
                  <a:pt x="1637821" y="4395780"/>
                </a:lnTo>
                <a:lnTo>
                  <a:pt x="1701608" y="4471927"/>
                </a:lnTo>
                <a:lnTo>
                  <a:pt x="1638295" y="4395780"/>
                </a:lnTo>
                <a:close/>
                <a:moveTo>
                  <a:pt x="2359201" y="4337015"/>
                </a:moveTo>
                <a:lnTo>
                  <a:pt x="2359021" y="4337043"/>
                </a:lnTo>
                <a:lnTo>
                  <a:pt x="2325683" y="4405305"/>
                </a:lnTo>
                <a:lnTo>
                  <a:pt x="2410325" y="4486812"/>
                </a:lnTo>
                <a:lnTo>
                  <a:pt x="2410791" y="4487128"/>
                </a:lnTo>
                <a:cubicBezTo>
                  <a:pt x="2410791" y="4487128"/>
                  <a:pt x="2410791" y="4487128"/>
                  <a:pt x="2326505" y="4404942"/>
                </a:cubicBezTo>
                <a:close/>
                <a:moveTo>
                  <a:pt x="1582474" y="4335787"/>
                </a:moveTo>
                <a:lnTo>
                  <a:pt x="1587989" y="4337608"/>
                </a:lnTo>
                <a:lnTo>
                  <a:pt x="1587501" y="4337044"/>
                </a:lnTo>
                <a:lnTo>
                  <a:pt x="1587498" y="4337043"/>
                </a:lnTo>
                <a:lnTo>
                  <a:pt x="1587495" y="4337042"/>
                </a:lnTo>
                <a:lnTo>
                  <a:pt x="1587499" y="4337043"/>
                </a:lnTo>
                <a:lnTo>
                  <a:pt x="1585974" y="4336535"/>
                </a:lnTo>
                <a:lnTo>
                  <a:pt x="1587495" y="4337042"/>
                </a:lnTo>
                <a:close/>
                <a:moveTo>
                  <a:pt x="2789233" y="4335455"/>
                </a:moveTo>
                <a:cubicBezTo>
                  <a:pt x="2761123" y="4429091"/>
                  <a:pt x="2718957" y="4522726"/>
                  <a:pt x="2658051" y="4611680"/>
                </a:cubicBezTo>
                <a:lnTo>
                  <a:pt x="2597145" y="4527408"/>
                </a:lnTo>
                <a:cubicBezTo>
                  <a:pt x="2669764" y="4454841"/>
                  <a:pt x="2740040" y="4384614"/>
                  <a:pt x="2789233" y="4335455"/>
                </a:cubicBezTo>
                <a:close/>
                <a:moveTo>
                  <a:pt x="2451207" y="4322718"/>
                </a:moveTo>
                <a:lnTo>
                  <a:pt x="2451081" y="4322735"/>
                </a:lnTo>
                <a:lnTo>
                  <a:pt x="2451096" y="4322755"/>
                </a:lnTo>
                <a:lnTo>
                  <a:pt x="2450642" y="4322826"/>
                </a:lnTo>
                <a:lnTo>
                  <a:pt x="2452312" y="4325214"/>
                </a:lnTo>
                <a:cubicBezTo>
                  <a:pt x="2457470" y="4332588"/>
                  <a:pt x="2478103" y="4362087"/>
                  <a:pt x="2560633" y="4480083"/>
                </a:cubicBezTo>
                <a:cubicBezTo>
                  <a:pt x="2511466" y="4545832"/>
                  <a:pt x="2462299" y="4609233"/>
                  <a:pt x="2422498" y="4660893"/>
                </a:cubicBezTo>
                <a:cubicBezTo>
                  <a:pt x="2422498" y="4660893"/>
                  <a:pt x="2422498" y="4660893"/>
                  <a:pt x="2297020" y="4612127"/>
                </a:cubicBezTo>
                <a:lnTo>
                  <a:pt x="2235754" y="4588317"/>
                </a:lnTo>
                <a:lnTo>
                  <a:pt x="2235196" y="4589455"/>
                </a:lnTo>
                <a:lnTo>
                  <a:pt x="2235195" y="4589455"/>
                </a:lnTo>
                <a:lnTo>
                  <a:pt x="2235079" y="4589694"/>
                </a:lnTo>
                <a:lnTo>
                  <a:pt x="2421674" y="4661962"/>
                </a:lnTo>
                <a:lnTo>
                  <a:pt x="2422455" y="4660892"/>
                </a:lnTo>
                <a:lnTo>
                  <a:pt x="2423003" y="4661154"/>
                </a:lnTo>
                <a:lnTo>
                  <a:pt x="2488169" y="4576164"/>
                </a:lnTo>
                <a:cubicBezTo>
                  <a:pt x="2511616" y="4545460"/>
                  <a:pt x="2536234" y="4512984"/>
                  <a:pt x="2560852" y="4479917"/>
                </a:cubicBezTo>
                <a:lnTo>
                  <a:pt x="2560871" y="4479941"/>
                </a:lnTo>
                <a:lnTo>
                  <a:pt x="2561210" y="4479473"/>
                </a:lnTo>
                <a:lnTo>
                  <a:pt x="2559796" y="4477459"/>
                </a:lnTo>
                <a:cubicBezTo>
                  <a:pt x="2555483" y="4471312"/>
                  <a:pt x="2540385" y="4449798"/>
                  <a:pt x="2487544" y="4374500"/>
                </a:cubicBezTo>
                <a:close/>
                <a:moveTo>
                  <a:pt x="2108196" y="4233855"/>
                </a:moveTo>
                <a:lnTo>
                  <a:pt x="2108195" y="4233856"/>
                </a:lnTo>
                <a:lnTo>
                  <a:pt x="2093908" y="4271955"/>
                </a:lnTo>
                <a:close/>
                <a:moveTo>
                  <a:pt x="2003421" y="4209514"/>
                </a:moveTo>
                <a:lnTo>
                  <a:pt x="2063745" y="4249730"/>
                </a:lnTo>
                <a:lnTo>
                  <a:pt x="2063746" y="4249730"/>
                </a:lnTo>
                <a:close/>
                <a:moveTo>
                  <a:pt x="1943867" y="4168831"/>
                </a:moveTo>
                <a:lnTo>
                  <a:pt x="1973258" y="4189405"/>
                </a:lnTo>
                <a:lnTo>
                  <a:pt x="1938333" y="4292592"/>
                </a:lnTo>
                <a:lnTo>
                  <a:pt x="1922458" y="4337042"/>
                </a:lnTo>
                <a:lnTo>
                  <a:pt x="1922458" y="4337043"/>
                </a:lnTo>
                <a:lnTo>
                  <a:pt x="1987545" y="4492617"/>
                </a:lnTo>
                <a:lnTo>
                  <a:pt x="1882771" y="4452930"/>
                </a:lnTo>
                <a:lnTo>
                  <a:pt x="1882770" y="4452930"/>
                </a:lnTo>
                <a:lnTo>
                  <a:pt x="1987545" y="4492618"/>
                </a:lnTo>
                <a:lnTo>
                  <a:pt x="2006595" y="4543418"/>
                </a:lnTo>
                <a:lnTo>
                  <a:pt x="2006595" y="4543417"/>
                </a:lnTo>
                <a:lnTo>
                  <a:pt x="1987545" y="4492617"/>
                </a:lnTo>
                <a:lnTo>
                  <a:pt x="1987546" y="4492617"/>
                </a:lnTo>
                <a:lnTo>
                  <a:pt x="1922458" y="4337043"/>
                </a:lnTo>
                <a:lnTo>
                  <a:pt x="1938333" y="4292593"/>
                </a:lnTo>
                <a:lnTo>
                  <a:pt x="1973258" y="4189405"/>
                </a:lnTo>
                <a:lnTo>
                  <a:pt x="1973368" y="4189099"/>
                </a:lnTo>
                <a:lnTo>
                  <a:pt x="1972314" y="4188375"/>
                </a:lnTo>
                <a:cubicBezTo>
                  <a:pt x="1970814" y="4187344"/>
                  <a:pt x="1967813" y="4185283"/>
                  <a:pt x="1961813" y="4181161"/>
                </a:cubicBezTo>
                <a:close/>
                <a:moveTo>
                  <a:pt x="1757358" y="4146542"/>
                </a:moveTo>
                <a:lnTo>
                  <a:pt x="1582734" y="4335454"/>
                </a:lnTo>
                <a:lnTo>
                  <a:pt x="1582735" y="4335455"/>
                </a:lnTo>
                <a:close/>
                <a:moveTo>
                  <a:pt x="1819337" y="4081219"/>
                </a:moveTo>
                <a:lnTo>
                  <a:pt x="1819226" y="4081340"/>
                </a:lnTo>
                <a:lnTo>
                  <a:pt x="1819271" y="4081456"/>
                </a:lnTo>
                <a:lnTo>
                  <a:pt x="1830383" y="4111617"/>
                </a:lnTo>
                <a:lnTo>
                  <a:pt x="1835778" y="4112876"/>
                </a:lnTo>
                <a:lnTo>
                  <a:pt x="1830978" y="4111669"/>
                </a:lnTo>
                <a:close/>
                <a:moveTo>
                  <a:pt x="1552501" y="4032218"/>
                </a:moveTo>
                <a:lnTo>
                  <a:pt x="1456494" y="4183961"/>
                </a:lnTo>
                <a:lnTo>
                  <a:pt x="1457325" y="4184979"/>
                </a:lnTo>
                <a:lnTo>
                  <a:pt x="1457271" y="4185071"/>
                </a:lnTo>
                <a:lnTo>
                  <a:pt x="1458879" y="4186999"/>
                </a:lnTo>
                <a:cubicBezTo>
                  <a:pt x="1463303" y="4192301"/>
                  <a:pt x="1477679" y="4209533"/>
                  <a:pt x="1524401" y="4265535"/>
                </a:cubicBezTo>
                <a:lnTo>
                  <a:pt x="1581875" y="4334423"/>
                </a:lnTo>
                <a:lnTo>
                  <a:pt x="1457320" y="4184642"/>
                </a:lnTo>
                <a:lnTo>
                  <a:pt x="1552570" y="4032242"/>
                </a:lnTo>
                <a:lnTo>
                  <a:pt x="1552571" y="4032242"/>
                </a:lnTo>
                <a:lnTo>
                  <a:pt x="1552571" y="4032241"/>
                </a:lnTo>
                <a:close/>
                <a:moveTo>
                  <a:pt x="2239926" y="4030831"/>
                </a:moveTo>
                <a:lnTo>
                  <a:pt x="2330445" y="4159243"/>
                </a:lnTo>
                <a:lnTo>
                  <a:pt x="2330446" y="4159242"/>
                </a:lnTo>
                <a:lnTo>
                  <a:pt x="2439149" y="4306564"/>
                </a:lnTo>
                <a:lnTo>
                  <a:pt x="2435959" y="4302181"/>
                </a:lnTo>
                <a:cubicBezTo>
                  <a:pt x="2424729" y="4286751"/>
                  <a:pt x="2405075" y="4259748"/>
                  <a:pt x="2370682" y="4212492"/>
                </a:cubicBezTo>
                <a:lnTo>
                  <a:pt x="2331691" y="4158920"/>
                </a:lnTo>
                <a:lnTo>
                  <a:pt x="2330789" y="4159243"/>
                </a:lnTo>
                <a:close/>
                <a:moveTo>
                  <a:pt x="1420599" y="3993706"/>
                </a:moveTo>
                <a:lnTo>
                  <a:pt x="1414461" y="4004063"/>
                </a:lnTo>
                <a:lnTo>
                  <a:pt x="1420566" y="3994142"/>
                </a:lnTo>
                <a:lnTo>
                  <a:pt x="1420962" y="3994250"/>
                </a:lnTo>
                <a:lnTo>
                  <a:pt x="1421186" y="3993903"/>
                </a:lnTo>
                <a:close/>
                <a:moveTo>
                  <a:pt x="2686027" y="3988965"/>
                </a:moveTo>
                <a:lnTo>
                  <a:pt x="2651925" y="3998833"/>
                </a:lnTo>
                <a:lnTo>
                  <a:pt x="2685512" y="3989143"/>
                </a:lnTo>
                <a:cubicBezTo>
                  <a:pt x="2685512" y="3989143"/>
                  <a:pt x="2685512" y="3989143"/>
                  <a:pt x="2746012" y="4050557"/>
                </a:cubicBezTo>
                <a:lnTo>
                  <a:pt x="2757402" y="4062119"/>
                </a:lnTo>
                <a:lnTo>
                  <a:pt x="2733253" y="4037416"/>
                </a:lnTo>
                <a:cubicBezTo>
                  <a:pt x="2719566" y="4023414"/>
                  <a:pt x="2703923" y="4007411"/>
                  <a:pt x="2686045" y="3989123"/>
                </a:cubicBezTo>
                <a:lnTo>
                  <a:pt x="2686151" y="3989092"/>
                </a:lnTo>
                <a:close/>
                <a:moveTo>
                  <a:pt x="2528677" y="3829043"/>
                </a:moveTo>
                <a:lnTo>
                  <a:pt x="2532536" y="3832965"/>
                </a:lnTo>
                <a:cubicBezTo>
                  <a:pt x="2543218" y="3843820"/>
                  <a:pt x="2567253" y="3868244"/>
                  <a:pt x="2621333" y="3923200"/>
                </a:cubicBezTo>
                <a:lnTo>
                  <a:pt x="2661444" y="3963961"/>
                </a:lnTo>
                <a:lnTo>
                  <a:pt x="2528803" y="3829043"/>
                </a:lnTo>
                <a:close/>
                <a:moveTo>
                  <a:pt x="2514376" y="3829043"/>
                </a:moveTo>
                <a:lnTo>
                  <a:pt x="2520843" y="3914993"/>
                </a:lnTo>
                <a:lnTo>
                  <a:pt x="2521399" y="3915981"/>
                </a:lnTo>
                <a:cubicBezTo>
                  <a:pt x="2521399" y="3915981"/>
                  <a:pt x="2521399" y="3915981"/>
                  <a:pt x="2521463" y="3916748"/>
                </a:cubicBezTo>
                <a:lnTo>
                  <a:pt x="2521514" y="3917356"/>
                </a:lnTo>
                <a:lnTo>
                  <a:pt x="2521863" y="3917969"/>
                </a:lnTo>
                <a:cubicBezTo>
                  <a:pt x="2524619" y="3922812"/>
                  <a:pt x="2535639" y="3942183"/>
                  <a:pt x="2579719" y="4019666"/>
                </a:cubicBezTo>
                <a:lnTo>
                  <a:pt x="2580327" y="4019491"/>
                </a:lnTo>
                <a:lnTo>
                  <a:pt x="2579439" y="4017926"/>
                </a:lnTo>
                <a:cubicBezTo>
                  <a:pt x="2576687" y="4013074"/>
                  <a:pt x="2565678" y="3993665"/>
                  <a:pt x="2521641" y="3916030"/>
                </a:cubicBezTo>
                <a:cubicBezTo>
                  <a:pt x="2521641" y="3916030"/>
                  <a:pt x="2521641" y="3916030"/>
                  <a:pt x="2518669" y="3877323"/>
                </a:cubicBezTo>
                <a:lnTo>
                  <a:pt x="2514961" y="3829043"/>
                </a:lnTo>
                <a:close/>
                <a:moveTo>
                  <a:pt x="2472408" y="3829043"/>
                </a:moveTo>
                <a:lnTo>
                  <a:pt x="2476184" y="3835743"/>
                </a:lnTo>
                <a:lnTo>
                  <a:pt x="2489831" y="3859961"/>
                </a:lnTo>
                <a:lnTo>
                  <a:pt x="2472773" y="3829043"/>
                </a:lnTo>
                <a:close/>
                <a:moveTo>
                  <a:pt x="2325878" y="3829043"/>
                </a:moveTo>
                <a:lnTo>
                  <a:pt x="2330678" y="3839581"/>
                </a:lnTo>
                <a:cubicBezTo>
                  <a:pt x="2339970" y="3859982"/>
                  <a:pt x="2361650" y="3907583"/>
                  <a:pt x="2412239" y="4018654"/>
                </a:cubicBezTo>
                <a:lnTo>
                  <a:pt x="2455460" y="4113551"/>
                </a:lnTo>
                <a:lnTo>
                  <a:pt x="2455631" y="4113490"/>
                </a:lnTo>
                <a:cubicBezTo>
                  <a:pt x="2455631" y="4113490"/>
                  <a:pt x="2455631" y="4113490"/>
                  <a:pt x="2367512" y="3919742"/>
                </a:cubicBezTo>
                <a:lnTo>
                  <a:pt x="2326261" y="3829043"/>
                </a:lnTo>
                <a:close/>
                <a:moveTo>
                  <a:pt x="2096784" y="3829043"/>
                </a:moveTo>
                <a:lnTo>
                  <a:pt x="2100258" y="3833703"/>
                </a:lnTo>
                <a:cubicBezTo>
                  <a:pt x="2100258" y="3833703"/>
                  <a:pt x="2100258" y="3833703"/>
                  <a:pt x="2093590" y="3852460"/>
                </a:cubicBezTo>
                <a:lnTo>
                  <a:pt x="2092393" y="3855827"/>
                </a:lnTo>
                <a:lnTo>
                  <a:pt x="2100258" y="3833805"/>
                </a:lnTo>
                <a:lnTo>
                  <a:pt x="2193921" y="3965568"/>
                </a:lnTo>
                <a:lnTo>
                  <a:pt x="2193974" y="3965644"/>
                </a:lnTo>
                <a:lnTo>
                  <a:pt x="2194295" y="3964629"/>
                </a:lnTo>
                <a:lnTo>
                  <a:pt x="2100258" y="3833699"/>
                </a:lnTo>
                <a:lnTo>
                  <a:pt x="2100437" y="3832986"/>
                </a:lnTo>
                <a:lnTo>
                  <a:pt x="2097480" y="3829043"/>
                </a:lnTo>
                <a:close/>
                <a:moveTo>
                  <a:pt x="1750732" y="3829043"/>
                </a:moveTo>
                <a:lnTo>
                  <a:pt x="1743418" y="3835277"/>
                </a:lnTo>
                <a:lnTo>
                  <a:pt x="1751238" y="3829043"/>
                </a:lnTo>
                <a:close/>
                <a:moveTo>
                  <a:pt x="1717441" y="3829043"/>
                </a:moveTo>
                <a:lnTo>
                  <a:pt x="1724020" y="3850984"/>
                </a:lnTo>
                <a:cubicBezTo>
                  <a:pt x="1724020" y="3850984"/>
                  <a:pt x="1724020" y="3850984"/>
                  <a:pt x="1638940" y="3923493"/>
                </a:cubicBezTo>
                <a:lnTo>
                  <a:pt x="1597466" y="3958838"/>
                </a:lnTo>
                <a:lnTo>
                  <a:pt x="1724021" y="3851267"/>
                </a:lnTo>
                <a:lnTo>
                  <a:pt x="1760496" y="3932147"/>
                </a:lnTo>
                <a:lnTo>
                  <a:pt x="1724020" y="3850739"/>
                </a:lnTo>
                <a:lnTo>
                  <a:pt x="1724409" y="3850429"/>
                </a:lnTo>
                <a:lnTo>
                  <a:pt x="1723782" y="3848292"/>
                </a:lnTo>
                <a:lnTo>
                  <a:pt x="1718136" y="3829043"/>
                </a:lnTo>
                <a:close/>
                <a:moveTo>
                  <a:pt x="2702075" y="3675055"/>
                </a:moveTo>
                <a:cubicBezTo>
                  <a:pt x="2702075" y="3675055"/>
                  <a:pt x="2702075" y="3675055"/>
                  <a:pt x="2787051" y="3778215"/>
                </a:cubicBezTo>
                <a:lnTo>
                  <a:pt x="2828850" y="3828958"/>
                </a:lnTo>
                <a:lnTo>
                  <a:pt x="2829076" y="3828988"/>
                </a:lnTo>
                <a:cubicBezTo>
                  <a:pt x="2831419" y="3833696"/>
                  <a:pt x="2836104" y="3876066"/>
                  <a:pt x="2838446" y="3944328"/>
                </a:cubicBezTo>
                <a:lnTo>
                  <a:pt x="2782524" y="3960718"/>
                </a:lnTo>
                <a:lnTo>
                  <a:pt x="2782883" y="3961077"/>
                </a:lnTo>
                <a:lnTo>
                  <a:pt x="2782544" y="3961177"/>
                </a:lnTo>
                <a:lnTo>
                  <a:pt x="2783054" y="3961690"/>
                </a:lnTo>
                <a:cubicBezTo>
                  <a:pt x="2783933" y="3962575"/>
                  <a:pt x="2785691" y="3964345"/>
                  <a:pt x="2789208" y="3967885"/>
                </a:cubicBezTo>
                <a:lnTo>
                  <a:pt x="2791846" y="3970540"/>
                </a:lnTo>
                <a:lnTo>
                  <a:pt x="2782883" y="3961420"/>
                </a:lnTo>
                <a:cubicBezTo>
                  <a:pt x="2782883" y="3961420"/>
                  <a:pt x="2782883" y="3961420"/>
                  <a:pt x="2838446" y="3944930"/>
                </a:cubicBezTo>
                <a:cubicBezTo>
                  <a:pt x="2838446" y="3968487"/>
                  <a:pt x="2838446" y="3992043"/>
                  <a:pt x="2838446" y="4017955"/>
                </a:cubicBezTo>
                <a:lnTo>
                  <a:pt x="2838416" y="4017924"/>
                </a:lnTo>
                <a:lnTo>
                  <a:pt x="2831420" y="4132930"/>
                </a:lnTo>
                <a:lnTo>
                  <a:pt x="2831411" y="4133070"/>
                </a:lnTo>
                <a:cubicBezTo>
                  <a:pt x="2829067" y="4133070"/>
                  <a:pt x="2829067" y="4133070"/>
                  <a:pt x="2829067" y="4135430"/>
                </a:cubicBezTo>
                <a:lnTo>
                  <a:pt x="2828994" y="4135356"/>
                </a:lnTo>
                <a:lnTo>
                  <a:pt x="2828675" y="4135030"/>
                </a:lnTo>
                <a:lnTo>
                  <a:pt x="2775436" y="4202809"/>
                </a:lnTo>
                <a:cubicBezTo>
                  <a:pt x="2755453" y="4228050"/>
                  <a:pt x="2733707" y="4255638"/>
                  <a:pt x="2711372" y="4284988"/>
                </a:cubicBezTo>
                <a:cubicBezTo>
                  <a:pt x="2711372" y="4284988"/>
                  <a:pt x="2711372" y="4284988"/>
                  <a:pt x="2605850" y="4300718"/>
                </a:cubicBezTo>
                <a:lnTo>
                  <a:pt x="2554263" y="4308408"/>
                </a:lnTo>
                <a:lnTo>
                  <a:pt x="2554270" y="4308495"/>
                </a:lnTo>
                <a:lnTo>
                  <a:pt x="2554473" y="4308467"/>
                </a:lnTo>
                <a:lnTo>
                  <a:pt x="2554564" y="4309511"/>
                </a:lnTo>
                <a:lnTo>
                  <a:pt x="2555928" y="4309308"/>
                </a:lnTo>
                <a:cubicBezTo>
                  <a:pt x="2560864" y="4308576"/>
                  <a:pt x="2580605" y="4305648"/>
                  <a:pt x="2659570" y="4293936"/>
                </a:cubicBezTo>
                <a:lnTo>
                  <a:pt x="2710611" y="4286366"/>
                </a:lnTo>
                <a:lnTo>
                  <a:pt x="2711430" y="4285302"/>
                </a:lnTo>
                <a:lnTo>
                  <a:pt x="2712257" y="4285198"/>
                </a:lnTo>
                <a:lnTo>
                  <a:pt x="2775469" y="4203767"/>
                </a:lnTo>
                <a:cubicBezTo>
                  <a:pt x="2795440" y="4178435"/>
                  <a:pt x="2813648" y="4155460"/>
                  <a:pt x="2828920" y="4135430"/>
                </a:cubicBezTo>
                <a:cubicBezTo>
                  <a:pt x="2824221" y="4180203"/>
                  <a:pt x="2817173" y="4224975"/>
                  <a:pt x="2805425" y="4274461"/>
                </a:cubicBezTo>
                <a:lnTo>
                  <a:pt x="2804842" y="4274534"/>
                </a:lnTo>
                <a:lnTo>
                  <a:pt x="2788714" y="4334690"/>
                </a:lnTo>
                <a:cubicBezTo>
                  <a:pt x="2764124" y="4359385"/>
                  <a:pt x="2734264" y="4389371"/>
                  <a:pt x="2701476" y="4422297"/>
                </a:cubicBezTo>
                <a:lnTo>
                  <a:pt x="2596821" y="4527394"/>
                </a:lnTo>
                <a:lnTo>
                  <a:pt x="2597146" y="4527818"/>
                </a:lnTo>
                <a:lnTo>
                  <a:pt x="2596652" y="4528238"/>
                </a:lnTo>
                <a:lnTo>
                  <a:pt x="2597106" y="4528863"/>
                </a:lnTo>
                <a:cubicBezTo>
                  <a:pt x="2599980" y="4532825"/>
                  <a:pt x="2611478" y="4548672"/>
                  <a:pt x="2657470" y="4612060"/>
                </a:cubicBezTo>
                <a:lnTo>
                  <a:pt x="2589188" y="4694091"/>
                </a:lnTo>
                <a:lnTo>
                  <a:pt x="2589208" y="4694303"/>
                </a:lnTo>
                <a:lnTo>
                  <a:pt x="2588843" y="4694485"/>
                </a:lnTo>
                <a:lnTo>
                  <a:pt x="2601650" y="4701936"/>
                </a:lnTo>
                <a:cubicBezTo>
                  <a:pt x="2625610" y="4724651"/>
                  <a:pt x="2620881" y="4754224"/>
                  <a:pt x="2610073" y="4778764"/>
                </a:cubicBezTo>
                <a:cubicBezTo>
                  <a:pt x="2595955" y="4808563"/>
                  <a:pt x="2556691" y="4825215"/>
                  <a:pt x="2525037" y="4834637"/>
                </a:cubicBezTo>
                <a:lnTo>
                  <a:pt x="2498730" y="4841454"/>
                </a:lnTo>
                <a:lnTo>
                  <a:pt x="2497530" y="4842683"/>
                </a:lnTo>
                <a:cubicBezTo>
                  <a:pt x="2492821" y="4842683"/>
                  <a:pt x="2490466" y="4845043"/>
                  <a:pt x="2488111" y="4845043"/>
                </a:cubicBezTo>
                <a:lnTo>
                  <a:pt x="2488017" y="4844396"/>
                </a:lnTo>
                <a:lnTo>
                  <a:pt x="2479793" y="4844396"/>
                </a:lnTo>
                <a:cubicBezTo>
                  <a:pt x="2479793" y="4844396"/>
                  <a:pt x="2477442" y="4849100"/>
                  <a:pt x="2470390" y="4856155"/>
                </a:cubicBezTo>
                <a:cubicBezTo>
                  <a:pt x="2470390" y="4856155"/>
                  <a:pt x="2470390" y="4856155"/>
                  <a:pt x="2388115" y="4790303"/>
                </a:cubicBezTo>
                <a:lnTo>
                  <a:pt x="2387109" y="4791309"/>
                </a:lnTo>
                <a:lnTo>
                  <a:pt x="2388104" y="4792092"/>
                </a:lnTo>
                <a:cubicBezTo>
                  <a:pt x="2392010" y="4795166"/>
                  <a:pt x="2407637" y="4807463"/>
                  <a:pt x="2470145" y="4856649"/>
                </a:cubicBezTo>
                <a:cubicBezTo>
                  <a:pt x="2464192" y="4863676"/>
                  <a:pt x="2454072" y="4874801"/>
                  <a:pt x="2440082" y="4888269"/>
                </a:cubicBezTo>
                <a:lnTo>
                  <a:pt x="2387493" y="4933349"/>
                </a:lnTo>
                <a:lnTo>
                  <a:pt x="2387596" y="4934505"/>
                </a:lnTo>
                <a:cubicBezTo>
                  <a:pt x="2355872" y="4956813"/>
                  <a:pt x="2317686" y="4979707"/>
                  <a:pt x="2272450" y="4997612"/>
                </a:cubicBezTo>
                <a:lnTo>
                  <a:pt x="2211383" y="5016310"/>
                </a:lnTo>
                <a:lnTo>
                  <a:pt x="2211383" y="5112411"/>
                </a:lnTo>
                <a:cubicBezTo>
                  <a:pt x="2211383" y="5156861"/>
                  <a:pt x="2176005" y="5194292"/>
                  <a:pt x="2128833" y="5194292"/>
                </a:cubicBezTo>
                <a:cubicBezTo>
                  <a:pt x="2084020" y="5194292"/>
                  <a:pt x="2046283" y="5156861"/>
                  <a:pt x="2046283" y="5112411"/>
                </a:cubicBezTo>
                <a:cubicBezTo>
                  <a:pt x="2046283" y="5075564"/>
                  <a:pt x="2046283" y="5047929"/>
                  <a:pt x="2046283" y="5027203"/>
                </a:cubicBezTo>
                <a:lnTo>
                  <a:pt x="2046283" y="5025058"/>
                </a:lnTo>
                <a:lnTo>
                  <a:pt x="2030408" y="5023736"/>
                </a:lnTo>
                <a:cubicBezTo>
                  <a:pt x="2030408" y="5023736"/>
                  <a:pt x="2030408" y="5023736"/>
                  <a:pt x="2037458" y="4727865"/>
                </a:cubicBezTo>
                <a:cubicBezTo>
                  <a:pt x="2037458" y="4727865"/>
                  <a:pt x="2037458" y="4727865"/>
                  <a:pt x="2037458" y="4713005"/>
                </a:cubicBezTo>
                <a:lnTo>
                  <a:pt x="2037458" y="4709003"/>
                </a:lnTo>
                <a:lnTo>
                  <a:pt x="2036758" y="4709013"/>
                </a:lnTo>
                <a:lnTo>
                  <a:pt x="2036758" y="4727770"/>
                </a:lnTo>
                <a:lnTo>
                  <a:pt x="2029747" y="5022842"/>
                </a:lnTo>
                <a:cubicBezTo>
                  <a:pt x="1961969" y="5011133"/>
                  <a:pt x="1910552" y="4983031"/>
                  <a:pt x="1868483" y="4954929"/>
                </a:cubicBezTo>
                <a:lnTo>
                  <a:pt x="1868507" y="4954556"/>
                </a:lnTo>
                <a:lnTo>
                  <a:pt x="1810434" y="4908633"/>
                </a:lnTo>
                <a:cubicBezTo>
                  <a:pt x="1793730" y="4894549"/>
                  <a:pt x="1779523" y="4882477"/>
                  <a:pt x="1767314" y="4874758"/>
                </a:cubicBezTo>
                <a:lnTo>
                  <a:pt x="1746210" y="4866142"/>
                </a:lnTo>
                <a:lnTo>
                  <a:pt x="1746246" y="4866474"/>
                </a:lnTo>
                <a:cubicBezTo>
                  <a:pt x="1743891" y="4866474"/>
                  <a:pt x="1741537" y="4866474"/>
                  <a:pt x="1739182" y="4866474"/>
                </a:cubicBezTo>
                <a:cubicBezTo>
                  <a:pt x="1710924" y="4873618"/>
                  <a:pt x="1669421" y="4879422"/>
                  <a:pt x="1635534" y="4861786"/>
                </a:cubicBezTo>
                <a:lnTo>
                  <a:pt x="1604965" y="4835518"/>
                </a:lnTo>
                <a:lnTo>
                  <a:pt x="1604964" y="4835518"/>
                </a:lnTo>
                <a:lnTo>
                  <a:pt x="1604966" y="4835517"/>
                </a:lnTo>
                <a:lnTo>
                  <a:pt x="1607011" y="4834452"/>
                </a:lnTo>
                <a:cubicBezTo>
                  <a:pt x="1610076" y="4832852"/>
                  <a:pt x="1617752" y="4828852"/>
                  <a:pt x="1636943" y="4818853"/>
                </a:cubicBezTo>
                <a:lnTo>
                  <a:pt x="1656134" y="4808853"/>
                </a:lnTo>
                <a:lnTo>
                  <a:pt x="1647845" y="4813097"/>
                </a:lnTo>
                <a:cubicBezTo>
                  <a:pt x="1635148" y="4819598"/>
                  <a:pt x="1620638" y="4827027"/>
                  <a:pt x="1604060" y="4835517"/>
                </a:cubicBezTo>
                <a:cubicBezTo>
                  <a:pt x="1594585" y="4819122"/>
                  <a:pt x="1585108" y="4798042"/>
                  <a:pt x="1585108" y="4767593"/>
                </a:cubicBezTo>
                <a:cubicBezTo>
                  <a:pt x="1584219" y="4752662"/>
                  <a:pt x="1591660" y="4740365"/>
                  <a:pt x="1606054" y="4730086"/>
                </a:cubicBezTo>
                <a:lnTo>
                  <a:pt x="1626013" y="4719606"/>
                </a:lnTo>
                <a:lnTo>
                  <a:pt x="1623271" y="4714565"/>
                </a:lnTo>
                <a:cubicBezTo>
                  <a:pt x="1613837" y="4697024"/>
                  <a:pt x="1581295" y="4634886"/>
                  <a:pt x="1542970" y="4543408"/>
                </a:cubicBezTo>
                <a:lnTo>
                  <a:pt x="1503597" y="4443313"/>
                </a:lnTo>
                <a:lnTo>
                  <a:pt x="1503333" y="4443405"/>
                </a:lnTo>
                <a:cubicBezTo>
                  <a:pt x="1500965" y="4436365"/>
                  <a:pt x="1498598" y="4431672"/>
                  <a:pt x="1498598" y="4426978"/>
                </a:cubicBezTo>
                <a:cubicBezTo>
                  <a:pt x="1498598" y="4426978"/>
                  <a:pt x="1498598" y="4426978"/>
                  <a:pt x="1554116" y="4365665"/>
                </a:cubicBezTo>
                <a:lnTo>
                  <a:pt x="1581411" y="4335521"/>
                </a:lnTo>
                <a:lnTo>
                  <a:pt x="1581149" y="4335455"/>
                </a:lnTo>
                <a:lnTo>
                  <a:pt x="1580860" y="4335455"/>
                </a:lnTo>
                <a:lnTo>
                  <a:pt x="1579863" y="4336556"/>
                </a:lnTo>
                <a:cubicBezTo>
                  <a:pt x="1576004" y="4340813"/>
                  <a:pt x="1560570" y="4357839"/>
                  <a:pt x="1498834" y="4425942"/>
                </a:cubicBezTo>
                <a:cubicBezTo>
                  <a:pt x="1482371" y="4381704"/>
                  <a:pt x="1468260" y="4335137"/>
                  <a:pt x="1454149" y="4286242"/>
                </a:cubicBezTo>
                <a:lnTo>
                  <a:pt x="1507583" y="4306815"/>
                </a:lnTo>
                <a:lnTo>
                  <a:pt x="1496114" y="4302304"/>
                </a:lnTo>
                <a:cubicBezTo>
                  <a:pt x="1484073" y="4297568"/>
                  <a:pt x="1470311" y="4292155"/>
                  <a:pt x="1454583" y="4285970"/>
                </a:cubicBezTo>
                <a:cubicBezTo>
                  <a:pt x="1447593" y="4264762"/>
                  <a:pt x="1442933" y="4241197"/>
                  <a:pt x="1438273" y="4217633"/>
                </a:cubicBezTo>
                <a:cubicBezTo>
                  <a:pt x="1438273" y="4217633"/>
                  <a:pt x="1438273" y="4217633"/>
                  <a:pt x="1440603" y="4213509"/>
                </a:cubicBezTo>
                <a:lnTo>
                  <a:pt x="1443146" y="4209008"/>
                </a:lnTo>
                <a:lnTo>
                  <a:pt x="1437851" y="4217980"/>
                </a:lnTo>
                <a:cubicBezTo>
                  <a:pt x="1430549" y="4192051"/>
                  <a:pt x="1425681" y="4166122"/>
                  <a:pt x="1420812" y="4140192"/>
                </a:cubicBezTo>
                <a:lnTo>
                  <a:pt x="1422645" y="4142440"/>
                </a:lnTo>
                <a:lnTo>
                  <a:pt x="1420755" y="4140054"/>
                </a:lnTo>
                <a:cubicBezTo>
                  <a:pt x="1418402" y="4133014"/>
                  <a:pt x="1416048" y="4123627"/>
                  <a:pt x="1416048" y="4116587"/>
                </a:cubicBezTo>
                <a:cubicBezTo>
                  <a:pt x="1416048" y="4116587"/>
                  <a:pt x="1416048" y="4116587"/>
                  <a:pt x="1488586" y="4053702"/>
                </a:cubicBezTo>
                <a:lnTo>
                  <a:pt x="1524235" y="4022796"/>
                </a:lnTo>
                <a:lnTo>
                  <a:pt x="1523998" y="4022717"/>
                </a:lnTo>
                <a:lnTo>
                  <a:pt x="1524074" y="4022652"/>
                </a:lnTo>
                <a:lnTo>
                  <a:pt x="1523753" y="4022565"/>
                </a:lnTo>
                <a:lnTo>
                  <a:pt x="1522309" y="4023820"/>
                </a:lnTo>
                <a:cubicBezTo>
                  <a:pt x="1517240" y="4028228"/>
                  <a:pt x="1496965" y="4045858"/>
                  <a:pt x="1415865" y="4116380"/>
                </a:cubicBezTo>
                <a:cubicBezTo>
                  <a:pt x="1411163" y="4085821"/>
                  <a:pt x="1406462" y="4055261"/>
                  <a:pt x="1401760" y="4024702"/>
                </a:cubicBezTo>
                <a:lnTo>
                  <a:pt x="1402424" y="4023623"/>
                </a:lnTo>
                <a:lnTo>
                  <a:pt x="1400172" y="3986205"/>
                </a:lnTo>
                <a:lnTo>
                  <a:pt x="1400823" y="3986431"/>
                </a:lnTo>
                <a:lnTo>
                  <a:pt x="1396163" y="3829043"/>
                </a:lnTo>
                <a:lnTo>
                  <a:pt x="1395414" y="3829043"/>
                </a:lnTo>
                <a:lnTo>
                  <a:pt x="1398589" y="3779830"/>
                </a:lnTo>
                <a:lnTo>
                  <a:pt x="1538289" y="3690930"/>
                </a:lnTo>
                <a:lnTo>
                  <a:pt x="1719258" y="3690930"/>
                </a:lnTo>
                <a:lnTo>
                  <a:pt x="1538289" y="3829043"/>
                </a:lnTo>
                <a:lnTo>
                  <a:pt x="1527173" y="3829043"/>
                </a:lnTo>
                <a:lnTo>
                  <a:pt x="1526685" y="3829807"/>
                </a:lnTo>
                <a:lnTo>
                  <a:pt x="1572343" y="3829043"/>
                </a:lnTo>
                <a:lnTo>
                  <a:pt x="1538289" y="3829043"/>
                </a:lnTo>
                <a:lnTo>
                  <a:pt x="1719259" y="3690930"/>
                </a:lnTo>
                <a:lnTo>
                  <a:pt x="1746246" y="3690930"/>
                </a:lnTo>
                <a:lnTo>
                  <a:pt x="1777995" y="3690930"/>
                </a:lnTo>
                <a:lnTo>
                  <a:pt x="1777996" y="3690930"/>
                </a:lnTo>
                <a:lnTo>
                  <a:pt x="2079620" y="3690930"/>
                </a:lnTo>
                <a:lnTo>
                  <a:pt x="2069599" y="3701965"/>
                </a:lnTo>
                <a:lnTo>
                  <a:pt x="2069600" y="3701965"/>
                </a:lnTo>
                <a:lnTo>
                  <a:pt x="2079621" y="3690930"/>
                </a:lnTo>
                <a:lnTo>
                  <a:pt x="2149470" y="3690930"/>
                </a:lnTo>
                <a:lnTo>
                  <a:pt x="2149471" y="3690930"/>
                </a:lnTo>
                <a:lnTo>
                  <a:pt x="2260595" y="3690930"/>
                </a:lnTo>
                <a:lnTo>
                  <a:pt x="2471733" y="3690930"/>
                </a:lnTo>
                <a:lnTo>
                  <a:pt x="2490783" y="3690930"/>
                </a:lnTo>
                <a:lnTo>
                  <a:pt x="2539996" y="3690930"/>
                </a:lnTo>
                <a:lnTo>
                  <a:pt x="2540952" y="3691387"/>
                </a:lnTo>
                <a:lnTo>
                  <a:pt x="2542491" y="3691387"/>
                </a:lnTo>
                <a:cubicBezTo>
                  <a:pt x="2549978" y="3691387"/>
                  <a:pt x="2579928" y="3691387"/>
                  <a:pt x="2699726" y="3691387"/>
                </a:cubicBezTo>
                <a:cubicBezTo>
                  <a:pt x="2702075" y="3686721"/>
                  <a:pt x="2702075" y="3682054"/>
                  <a:pt x="2702075" y="3675055"/>
                </a:cubicBezTo>
                <a:close/>
                <a:moveTo>
                  <a:pt x="3698870" y="3538530"/>
                </a:moveTo>
                <a:lnTo>
                  <a:pt x="3825870" y="3646480"/>
                </a:lnTo>
                <a:lnTo>
                  <a:pt x="3717920" y="3779830"/>
                </a:lnTo>
                <a:lnTo>
                  <a:pt x="3457570" y="3563930"/>
                </a:lnTo>
                <a:close/>
                <a:moveTo>
                  <a:pt x="729591" y="3398830"/>
                </a:moveTo>
                <a:cubicBezTo>
                  <a:pt x="731928" y="3467134"/>
                  <a:pt x="734265" y="3551925"/>
                  <a:pt x="736602" y="3629651"/>
                </a:cubicBezTo>
                <a:cubicBezTo>
                  <a:pt x="736602" y="3629651"/>
                  <a:pt x="736602" y="3629651"/>
                  <a:pt x="601047" y="3759193"/>
                </a:cubicBezTo>
                <a:lnTo>
                  <a:pt x="484189" y="3634361"/>
                </a:lnTo>
                <a:cubicBezTo>
                  <a:pt x="484189" y="3634361"/>
                  <a:pt x="484189" y="3634361"/>
                  <a:pt x="729591" y="3398830"/>
                </a:cubicBezTo>
                <a:close/>
                <a:moveTo>
                  <a:pt x="3452086" y="3338505"/>
                </a:moveTo>
                <a:cubicBezTo>
                  <a:pt x="3452086" y="3338505"/>
                  <a:pt x="3452086" y="3338505"/>
                  <a:pt x="3698870" y="3538100"/>
                </a:cubicBezTo>
                <a:cubicBezTo>
                  <a:pt x="3698870" y="3538100"/>
                  <a:pt x="3698870" y="3538100"/>
                  <a:pt x="3456787" y="3563930"/>
                </a:cubicBezTo>
                <a:cubicBezTo>
                  <a:pt x="3456787" y="3563930"/>
                  <a:pt x="3456787" y="3563930"/>
                  <a:pt x="3343971" y="3472351"/>
                </a:cubicBezTo>
                <a:cubicBezTo>
                  <a:pt x="3341621" y="3470003"/>
                  <a:pt x="3339270" y="3467655"/>
                  <a:pt x="3336920" y="3467655"/>
                </a:cubicBezTo>
                <a:close/>
                <a:moveTo>
                  <a:pt x="809626" y="3324217"/>
                </a:moveTo>
                <a:lnTo>
                  <a:pt x="927102" y="3448042"/>
                </a:lnTo>
                <a:lnTo>
                  <a:pt x="736601" y="3627430"/>
                </a:lnTo>
                <a:lnTo>
                  <a:pt x="736601" y="3629018"/>
                </a:lnTo>
                <a:lnTo>
                  <a:pt x="735434" y="3585385"/>
                </a:lnTo>
                <a:lnTo>
                  <a:pt x="730255" y="3398976"/>
                </a:lnTo>
                <a:lnTo>
                  <a:pt x="730251" y="3398835"/>
                </a:lnTo>
                <a:lnTo>
                  <a:pt x="730251" y="3398830"/>
                </a:lnTo>
                <a:lnTo>
                  <a:pt x="730251" y="3398829"/>
                </a:lnTo>
                <a:close/>
                <a:moveTo>
                  <a:pt x="3028719" y="3054342"/>
                </a:moveTo>
                <a:lnTo>
                  <a:pt x="3170233" y="3087062"/>
                </a:lnTo>
                <a:cubicBezTo>
                  <a:pt x="3165516" y="3094073"/>
                  <a:pt x="3160799" y="3101085"/>
                  <a:pt x="3158440" y="3108096"/>
                </a:cubicBezTo>
                <a:lnTo>
                  <a:pt x="3157353" y="3108611"/>
                </a:lnTo>
                <a:lnTo>
                  <a:pt x="3076696" y="3240244"/>
                </a:lnTo>
                <a:cubicBezTo>
                  <a:pt x="3000768" y="3358593"/>
                  <a:pt x="2943629" y="3433015"/>
                  <a:pt x="2941871" y="3434776"/>
                </a:cubicBezTo>
                <a:lnTo>
                  <a:pt x="2930418" y="3450840"/>
                </a:lnTo>
                <a:lnTo>
                  <a:pt x="2930520" y="3451617"/>
                </a:lnTo>
                <a:cubicBezTo>
                  <a:pt x="2911663" y="3479805"/>
                  <a:pt x="2895162" y="3510342"/>
                  <a:pt x="2883376" y="3538530"/>
                </a:cubicBezTo>
                <a:lnTo>
                  <a:pt x="2882823" y="3538026"/>
                </a:lnTo>
                <a:lnTo>
                  <a:pt x="2857161" y="3611115"/>
                </a:lnTo>
                <a:lnTo>
                  <a:pt x="2765867" y="3640924"/>
                </a:lnTo>
                <a:lnTo>
                  <a:pt x="2768916" y="3639947"/>
                </a:lnTo>
                <a:cubicBezTo>
                  <a:pt x="2790462" y="3633041"/>
                  <a:pt x="2819191" y="3623832"/>
                  <a:pt x="2857495" y="3611555"/>
                </a:cubicBezTo>
                <a:cubicBezTo>
                  <a:pt x="2833923" y="3693405"/>
                  <a:pt x="2831566" y="3761224"/>
                  <a:pt x="2831566" y="3763562"/>
                </a:cubicBezTo>
                <a:cubicBezTo>
                  <a:pt x="2831566" y="3763562"/>
                  <a:pt x="2831566" y="3763562"/>
                  <a:pt x="2829209" y="3829043"/>
                </a:cubicBezTo>
                <a:cubicBezTo>
                  <a:pt x="2829209" y="3829043"/>
                  <a:pt x="2829209" y="3829043"/>
                  <a:pt x="2701920" y="3674697"/>
                </a:cubicBezTo>
                <a:cubicBezTo>
                  <a:pt x="2704277" y="3670019"/>
                  <a:pt x="2704277" y="3665342"/>
                  <a:pt x="2704277" y="3660665"/>
                </a:cubicBezTo>
                <a:lnTo>
                  <a:pt x="2705189" y="3660373"/>
                </a:lnTo>
                <a:lnTo>
                  <a:pt x="2729660" y="3557622"/>
                </a:lnTo>
                <a:cubicBezTo>
                  <a:pt x="2740772" y="3519496"/>
                  <a:pt x="2755394" y="3478711"/>
                  <a:pt x="2775279" y="3438517"/>
                </a:cubicBezTo>
                <a:lnTo>
                  <a:pt x="2775628" y="3438838"/>
                </a:lnTo>
                <a:lnTo>
                  <a:pt x="2833875" y="3350611"/>
                </a:lnTo>
                <a:cubicBezTo>
                  <a:pt x="2843304" y="3337692"/>
                  <a:pt x="2854501" y="3322423"/>
                  <a:pt x="2866876" y="3305393"/>
                </a:cubicBezTo>
                <a:lnTo>
                  <a:pt x="2906761" y="3249865"/>
                </a:lnTo>
                <a:lnTo>
                  <a:pt x="2906708" y="3249235"/>
                </a:lnTo>
                <a:cubicBezTo>
                  <a:pt x="2911396" y="3242189"/>
                  <a:pt x="2918429" y="3232794"/>
                  <a:pt x="2923117" y="3223400"/>
                </a:cubicBezTo>
                <a:cubicBezTo>
                  <a:pt x="2956522" y="3204024"/>
                  <a:pt x="3030802" y="3168794"/>
                  <a:pt x="3096512" y="3137528"/>
                </a:cubicBezTo>
                <a:lnTo>
                  <a:pt x="3117720" y="3127375"/>
                </a:lnTo>
                <a:lnTo>
                  <a:pt x="3097044" y="3137165"/>
                </a:lnTo>
                <a:cubicBezTo>
                  <a:pt x="3030930" y="3168278"/>
                  <a:pt x="2956193" y="3203335"/>
                  <a:pt x="2922583" y="3222617"/>
                </a:cubicBezTo>
                <a:cubicBezTo>
                  <a:pt x="2955603" y="3173537"/>
                  <a:pt x="2993340" y="3117445"/>
                  <a:pt x="3028719" y="3054342"/>
                </a:cubicBezTo>
                <a:close/>
                <a:moveTo>
                  <a:pt x="914401" y="2849555"/>
                </a:moveTo>
                <a:cubicBezTo>
                  <a:pt x="914401" y="2849555"/>
                  <a:pt x="914401" y="2849555"/>
                  <a:pt x="1127293" y="2964484"/>
                </a:cubicBezTo>
                <a:cubicBezTo>
                  <a:pt x="1129633" y="2969175"/>
                  <a:pt x="1134311" y="2976212"/>
                  <a:pt x="1136651" y="2980903"/>
                </a:cubicBezTo>
                <a:lnTo>
                  <a:pt x="1136379" y="2981331"/>
                </a:lnTo>
                <a:lnTo>
                  <a:pt x="1240677" y="3141499"/>
                </a:lnTo>
                <a:cubicBezTo>
                  <a:pt x="1274465" y="3188819"/>
                  <a:pt x="1306785" y="3230554"/>
                  <a:pt x="1336167" y="3268175"/>
                </a:cubicBezTo>
                <a:cubicBezTo>
                  <a:pt x="1364374" y="3304620"/>
                  <a:pt x="1390818" y="3339302"/>
                  <a:pt x="1414911" y="3373983"/>
                </a:cubicBezTo>
                <a:lnTo>
                  <a:pt x="1479114" y="3479077"/>
                </a:lnTo>
                <a:lnTo>
                  <a:pt x="1480370" y="3479834"/>
                </a:lnTo>
                <a:lnTo>
                  <a:pt x="1480748" y="3480589"/>
                </a:lnTo>
                <a:lnTo>
                  <a:pt x="1489076" y="3486142"/>
                </a:lnTo>
                <a:cubicBezTo>
                  <a:pt x="1489076" y="3486142"/>
                  <a:pt x="1489076" y="3486142"/>
                  <a:pt x="1488183" y="3485877"/>
                </a:cubicBezTo>
                <a:lnTo>
                  <a:pt x="1482554" y="3484209"/>
                </a:lnTo>
                <a:lnTo>
                  <a:pt x="1482726" y="3484555"/>
                </a:lnTo>
                <a:lnTo>
                  <a:pt x="1482286" y="3484465"/>
                </a:lnTo>
                <a:lnTo>
                  <a:pt x="1489066" y="3498048"/>
                </a:lnTo>
                <a:lnTo>
                  <a:pt x="1489394" y="3497255"/>
                </a:lnTo>
                <a:cubicBezTo>
                  <a:pt x="1515005" y="3556125"/>
                  <a:pt x="1533632" y="3617349"/>
                  <a:pt x="1538289" y="3690348"/>
                </a:cubicBezTo>
                <a:cubicBezTo>
                  <a:pt x="1538289" y="3690348"/>
                  <a:pt x="1538289" y="3690348"/>
                  <a:pt x="1398589" y="3779830"/>
                </a:cubicBezTo>
                <a:cubicBezTo>
                  <a:pt x="1398589" y="3779830"/>
                  <a:pt x="1398589" y="3779830"/>
                  <a:pt x="1400918" y="3756282"/>
                </a:cubicBezTo>
                <a:cubicBezTo>
                  <a:pt x="1400918" y="3739798"/>
                  <a:pt x="1400918" y="3725670"/>
                  <a:pt x="1400918" y="3711541"/>
                </a:cubicBezTo>
                <a:cubicBezTo>
                  <a:pt x="1400918" y="3711541"/>
                  <a:pt x="1400918" y="3711541"/>
                  <a:pt x="1460190" y="3567986"/>
                </a:cubicBezTo>
                <a:lnTo>
                  <a:pt x="1487072" y="3502879"/>
                </a:lnTo>
                <a:lnTo>
                  <a:pt x="1477950" y="3524757"/>
                </a:lnTo>
                <a:cubicBezTo>
                  <a:pt x="1466823" y="3551444"/>
                  <a:pt x="1444568" y="3604819"/>
                  <a:pt x="1400061" y="3711568"/>
                </a:cubicBezTo>
                <a:cubicBezTo>
                  <a:pt x="1398304" y="3634146"/>
                  <a:pt x="1376782" y="3572560"/>
                  <a:pt x="1339447" y="3509984"/>
                </a:cubicBezTo>
                <a:lnTo>
                  <a:pt x="1297303" y="3446926"/>
                </a:lnTo>
                <a:lnTo>
                  <a:pt x="1296630" y="3446789"/>
                </a:lnTo>
                <a:cubicBezTo>
                  <a:pt x="1275429" y="3416104"/>
                  <a:pt x="1251873" y="3385419"/>
                  <a:pt x="1225961" y="3352374"/>
                </a:cubicBezTo>
                <a:lnTo>
                  <a:pt x="1191641" y="3306523"/>
                </a:lnTo>
                <a:lnTo>
                  <a:pt x="1190433" y="3305796"/>
                </a:lnTo>
                <a:cubicBezTo>
                  <a:pt x="1148122" y="3249365"/>
                  <a:pt x="1101113" y="3185880"/>
                  <a:pt x="1054101" y="3110638"/>
                </a:cubicBezTo>
                <a:lnTo>
                  <a:pt x="1054671" y="3109742"/>
                </a:lnTo>
                <a:lnTo>
                  <a:pt x="997452" y="3015205"/>
                </a:lnTo>
                <a:cubicBezTo>
                  <a:pt x="978152" y="2981489"/>
                  <a:pt x="958852" y="2945720"/>
                  <a:pt x="940136" y="2908192"/>
                </a:cubicBezTo>
                <a:cubicBezTo>
                  <a:pt x="930778" y="2889428"/>
                  <a:pt x="921419" y="2868319"/>
                  <a:pt x="914401" y="2849555"/>
                </a:cubicBezTo>
                <a:close/>
                <a:moveTo>
                  <a:pt x="1049923" y="2816217"/>
                </a:moveTo>
                <a:cubicBezTo>
                  <a:pt x="1054602" y="2825591"/>
                  <a:pt x="1059282" y="2834965"/>
                  <a:pt x="1063960" y="2846682"/>
                </a:cubicBezTo>
                <a:cubicBezTo>
                  <a:pt x="1085016" y="2888864"/>
                  <a:pt x="1106071" y="2926360"/>
                  <a:pt x="1127126" y="2963855"/>
                </a:cubicBezTo>
                <a:cubicBezTo>
                  <a:pt x="1127126" y="2963855"/>
                  <a:pt x="1127126" y="2963855"/>
                  <a:pt x="914233" y="2849025"/>
                </a:cubicBezTo>
                <a:cubicBezTo>
                  <a:pt x="909555" y="2844338"/>
                  <a:pt x="907215" y="2837308"/>
                  <a:pt x="904875" y="2832621"/>
                </a:cubicBezTo>
                <a:cubicBezTo>
                  <a:pt x="904875" y="2832621"/>
                  <a:pt x="904875" y="2832621"/>
                  <a:pt x="1049923" y="2816217"/>
                </a:cubicBezTo>
                <a:close/>
                <a:moveTo>
                  <a:pt x="922340" y="2462205"/>
                </a:moveTo>
                <a:cubicBezTo>
                  <a:pt x="922340" y="2462205"/>
                  <a:pt x="922340" y="2462205"/>
                  <a:pt x="896621" y="2816218"/>
                </a:cubicBezTo>
                <a:cubicBezTo>
                  <a:pt x="852201" y="2713062"/>
                  <a:pt x="817130" y="2607561"/>
                  <a:pt x="793751" y="2506750"/>
                </a:cubicBezTo>
                <a:close/>
                <a:moveTo>
                  <a:pt x="3296685" y="2428867"/>
                </a:moveTo>
                <a:cubicBezTo>
                  <a:pt x="3296685" y="2428867"/>
                  <a:pt x="3296685" y="2428867"/>
                  <a:pt x="3352796" y="2706167"/>
                </a:cubicBezTo>
                <a:lnTo>
                  <a:pt x="3346011" y="2726627"/>
                </a:lnTo>
                <a:lnTo>
                  <a:pt x="3346445" y="2726867"/>
                </a:lnTo>
                <a:lnTo>
                  <a:pt x="3346445" y="2728905"/>
                </a:lnTo>
                <a:lnTo>
                  <a:pt x="3346445" y="2729205"/>
                </a:lnTo>
                <a:lnTo>
                  <a:pt x="3346269" y="2729296"/>
                </a:lnTo>
                <a:lnTo>
                  <a:pt x="3273652" y="2890565"/>
                </a:lnTo>
                <a:cubicBezTo>
                  <a:pt x="3248012" y="2942884"/>
                  <a:pt x="3221489" y="2993439"/>
                  <a:pt x="3195554" y="3041643"/>
                </a:cubicBezTo>
                <a:lnTo>
                  <a:pt x="3195537" y="3041618"/>
                </a:lnTo>
                <a:lnTo>
                  <a:pt x="3169808" y="3086093"/>
                </a:lnTo>
                <a:cubicBezTo>
                  <a:pt x="3169808" y="3086093"/>
                  <a:pt x="3169808" y="3086093"/>
                  <a:pt x="3028945" y="3053200"/>
                </a:cubicBezTo>
                <a:lnTo>
                  <a:pt x="3108538" y="2910292"/>
                </a:lnTo>
                <a:lnTo>
                  <a:pt x="3108320" y="2909964"/>
                </a:lnTo>
                <a:cubicBezTo>
                  <a:pt x="3122466" y="2884098"/>
                  <a:pt x="3134255" y="2858233"/>
                  <a:pt x="3146043" y="2832367"/>
                </a:cubicBezTo>
                <a:cubicBezTo>
                  <a:pt x="3146043" y="2832367"/>
                  <a:pt x="3146043" y="2832367"/>
                  <a:pt x="3171093" y="2819434"/>
                </a:cubicBezTo>
                <a:lnTo>
                  <a:pt x="3188261" y="2810571"/>
                </a:lnTo>
                <a:lnTo>
                  <a:pt x="3146420" y="2832093"/>
                </a:lnTo>
                <a:cubicBezTo>
                  <a:pt x="3174659" y="2775972"/>
                  <a:pt x="3200545" y="2717514"/>
                  <a:pt x="3224077" y="2659055"/>
                </a:cubicBezTo>
                <a:lnTo>
                  <a:pt x="3224220" y="2659134"/>
                </a:lnTo>
                <a:lnTo>
                  <a:pt x="3264830" y="2543136"/>
                </a:lnTo>
                <a:cubicBezTo>
                  <a:pt x="3276812" y="2504654"/>
                  <a:pt x="3287333" y="2466467"/>
                  <a:pt x="3296685" y="2428867"/>
                </a:cubicBezTo>
                <a:close/>
                <a:moveTo>
                  <a:pt x="760414" y="2293930"/>
                </a:moveTo>
                <a:cubicBezTo>
                  <a:pt x="760414" y="2293930"/>
                  <a:pt x="760414" y="2293930"/>
                  <a:pt x="919991" y="2445201"/>
                </a:cubicBezTo>
                <a:lnTo>
                  <a:pt x="922142" y="2451699"/>
                </a:lnTo>
                <a:lnTo>
                  <a:pt x="920751" y="2444742"/>
                </a:lnTo>
                <a:lnTo>
                  <a:pt x="922340" y="2447388"/>
                </a:lnTo>
                <a:lnTo>
                  <a:pt x="922340" y="2452292"/>
                </a:lnTo>
                <a:lnTo>
                  <a:pt x="922340" y="2452680"/>
                </a:lnTo>
                <a:cubicBezTo>
                  <a:pt x="922340" y="2455061"/>
                  <a:pt x="925514" y="2457442"/>
                  <a:pt x="925514" y="2459824"/>
                </a:cubicBezTo>
                <a:lnTo>
                  <a:pt x="925335" y="2459958"/>
                </a:lnTo>
                <a:lnTo>
                  <a:pt x="974897" y="2636469"/>
                </a:lnTo>
                <a:cubicBezTo>
                  <a:pt x="995412" y="2696007"/>
                  <a:pt x="1020032" y="2755838"/>
                  <a:pt x="1049339" y="2815669"/>
                </a:cubicBezTo>
                <a:lnTo>
                  <a:pt x="903972" y="2832093"/>
                </a:lnTo>
                <a:cubicBezTo>
                  <a:pt x="901627" y="2827400"/>
                  <a:pt x="899283" y="2822708"/>
                  <a:pt x="896939" y="2815669"/>
                </a:cubicBezTo>
                <a:cubicBezTo>
                  <a:pt x="896939" y="2815669"/>
                  <a:pt x="896939" y="2815669"/>
                  <a:pt x="914217" y="2578320"/>
                </a:cubicBezTo>
                <a:lnTo>
                  <a:pt x="922689" y="2461943"/>
                </a:lnTo>
                <a:lnTo>
                  <a:pt x="922340" y="2462205"/>
                </a:lnTo>
                <a:lnTo>
                  <a:pt x="922340" y="2461746"/>
                </a:lnTo>
                <a:cubicBezTo>
                  <a:pt x="922340" y="2461746"/>
                  <a:pt x="922340" y="2461746"/>
                  <a:pt x="793269" y="2506655"/>
                </a:cubicBezTo>
                <a:cubicBezTo>
                  <a:pt x="776842" y="2433383"/>
                  <a:pt x="765107" y="2362475"/>
                  <a:pt x="760414" y="2293930"/>
                </a:cubicBezTo>
                <a:close/>
                <a:moveTo>
                  <a:pt x="4148133" y="2208205"/>
                </a:moveTo>
                <a:lnTo>
                  <a:pt x="4271958" y="2212967"/>
                </a:lnTo>
                <a:lnTo>
                  <a:pt x="4265608" y="2386005"/>
                </a:lnTo>
                <a:lnTo>
                  <a:pt x="4030658" y="2376480"/>
                </a:lnTo>
                <a:close/>
                <a:moveTo>
                  <a:pt x="3771896" y="2190742"/>
                </a:moveTo>
                <a:lnTo>
                  <a:pt x="3978271" y="2203442"/>
                </a:lnTo>
                <a:lnTo>
                  <a:pt x="4148133" y="2208204"/>
                </a:lnTo>
                <a:lnTo>
                  <a:pt x="4030658" y="2376480"/>
                </a:lnTo>
                <a:lnTo>
                  <a:pt x="3995733" y="2376480"/>
                </a:lnTo>
                <a:lnTo>
                  <a:pt x="3767133" y="2362192"/>
                </a:lnTo>
                <a:close/>
                <a:moveTo>
                  <a:pt x="206376" y="2154230"/>
                </a:moveTo>
                <a:lnTo>
                  <a:pt x="452439" y="2155817"/>
                </a:lnTo>
                <a:lnTo>
                  <a:pt x="450851" y="2330443"/>
                </a:lnTo>
                <a:lnTo>
                  <a:pt x="338139" y="2327268"/>
                </a:lnTo>
                <a:lnTo>
                  <a:pt x="338138" y="2327268"/>
                </a:lnTo>
                <a:lnTo>
                  <a:pt x="338138" y="2327267"/>
                </a:lnTo>
                <a:lnTo>
                  <a:pt x="0" y="2335205"/>
                </a:lnTo>
                <a:lnTo>
                  <a:pt x="1588" y="2160580"/>
                </a:lnTo>
                <a:close/>
                <a:moveTo>
                  <a:pt x="3322297" y="2100255"/>
                </a:moveTo>
                <a:cubicBezTo>
                  <a:pt x="3322297" y="2100255"/>
                  <a:pt x="3322297" y="2100255"/>
                  <a:pt x="3463160" y="2156565"/>
                </a:cubicBezTo>
                <a:cubicBezTo>
                  <a:pt x="3463160" y="2168296"/>
                  <a:pt x="3465508" y="2180027"/>
                  <a:pt x="3465508" y="2191758"/>
                </a:cubicBezTo>
                <a:lnTo>
                  <a:pt x="3465508" y="2203442"/>
                </a:lnTo>
                <a:lnTo>
                  <a:pt x="3465508" y="2203489"/>
                </a:lnTo>
                <a:lnTo>
                  <a:pt x="3465504" y="2203494"/>
                </a:lnTo>
                <a:lnTo>
                  <a:pt x="3455867" y="2329692"/>
                </a:lnTo>
                <a:cubicBezTo>
                  <a:pt x="3438777" y="2456678"/>
                  <a:pt x="3400652" y="2584986"/>
                  <a:pt x="3353325" y="2706680"/>
                </a:cubicBezTo>
                <a:cubicBezTo>
                  <a:pt x="3353325" y="2706680"/>
                  <a:pt x="3353325" y="2706680"/>
                  <a:pt x="3297233" y="2429193"/>
                </a:cubicBezTo>
                <a:cubicBezTo>
                  <a:pt x="3297233" y="2424490"/>
                  <a:pt x="3299570" y="2422139"/>
                  <a:pt x="3299570" y="2419787"/>
                </a:cubicBezTo>
                <a:cubicBezTo>
                  <a:pt x="3299570" y="2419787"/>
                  <a:pt x="3299570" y="2419787"/>
                  <a:pt x="3410736" y="2274853"/>
                </a:cubicBezTo>
                <a:lnTo>
                  <a:pt x="3460149" y="2210429"/>
                </a:lnTo>
                <a:lnTo>
                  <a:pt x="3456718" y="2214872"/>
                </a:lnTo>
                <a:cubicBezTo>
                  <a:pt x="3442068" y="2233844"/>
                  <a:pt x="3403000" y="2284434"/>
                  <a:pt x="3298820" y="2419343"/>
                </a:cubicBezTo>
                <a:cubicBezTo>
                  <a:pt x="3315254" y="2341917"/>
                  <a:pt x="3326993" y="2264491"/>
                  <a:pt x="3326993" y="2191758"/>
                </a:cubicBezTo>
                <a:cubicBezTo>
                  <a:pt x="3326993" y="2161257"/>
                  <a:pt x="3324645" y="2130756"/>
                  <a:pt x="3322297" y="2100255"/>
                </a:cubicBezTo>
                <a:close/>
                <a:moveTo>
                  <a:pt x="769863" y="2009767"/>
                </a:moveTo>
                <a:cubicBezTo>
                  <a:pt x="769863" y="2009767"/>
                  <a:pt x="769863" y="2009767"/>
                  <a:pt x="904875" y="2059394"/>
                </a:cubicBezTo>
                <a:cubicBezTo>
                  <a:pt x="902506" y="2061758"/>
                  <a:pt x="902506" y="2064121"/>
                  <a:pt x="902506" y="2066484"/>
                </a:cubicBezTo>
                <a:lnTo>
                  <a:pt x="901672" y="2067344"/>
                </a:lnTo>
                <a:lnTo>
                  <a:pt x="894928" y="2167546"/>
                </a:lnTo>
                <a:lnTo>
                  <a:pt x="896971" y="2270802"/>
                </a:lnTo>
                <a:lnTo>
                  <a:pt x="897283" y="2270818"/>
                </a:lnTo>
                <a:cubicBezTo>
                  <a:pt x="901977" y="2327226"/>
                  <a:pt x="909017" y="2385984"/>
                  <a:pt x="920751" y="2444742"/>
                </a:cubicBezTo>
                <a:cubicBezTo>
                  <a:pt x="920751" y="2444742"/>
                  <a:pt x="920751" y="2444742"/>
                  <a:pt x="761173" y="2294321"/>
                </a:cubicBezTo>
                <a:lnTo>
                  <a:pt x="758897" y="2264688"/>
                </a:lnTo>
                <a:lnTo>
                  <a:pt x="758007" y="2264643"/>
                </a:lnTo>
                <a:lnTo>
                  <a:pt x="755659" y="2217722"/>
                </a:lnTo>
                <a:lnTo>
                  <a:pt x="755651" y="2217730"/>
                </a:lnTo>
                <a:lnTo>
                  <a:pt x="755656" y="2217661"/>
                </a:lnTo>
                <a:lnTo>
                  <a:pt x="755651" y="2217566"/>
                </a:lnTo>
                <a:lnTo>
                  <a:pt x="755664" y="2217553"/>
                </a:lnTo>
                <a:close/>
                <a:moveTo>
                  <a:pt x="3412213" y="1851017"/>
                </a:moveTo>
                <a:cubicBezTo>
                  <a:pt x="3426315" y="1895616"/>
                  <a:pt x="3437479" y="1941389"/>
                  <a:pt x="3445999" y="1987456"/>
                </a:cubicBezTo>
                <a:lnTo>
                  <a:pt x="3463877" y="2125321"/>
                </a:lnTo>
                <a:lnTo>
                  <a:pt x="3463921" y="2125372"/>
                </a:lnTo>
                <a:cubicBezTo>
                  <a:pt x="3463921" y="2137082"/>
                  <a:pt x="3463921" y="2146450"/>
                  <a:pt x="3463921" y="2155818"/>
                </a:cubicBezTo>
                <a:lnTo>
                  <a:pt x="3322951" y="2099611"/>
                </a:lnTo>
                <a:cubicBezTo>
                  <a:pt x="3315902" y="2038720"/>
                  <a:pt x="3306504" y="1977829"/>
                  <a:pt x="3287708" y="1919280"/>
                </a:cubicBezTo>
                <a:cubicBezTo>
                  <a:pt x="3287708" y="1919280"/>
                  <a:pt x="3287708" y="1919280"/>
                  <a:pt x="3330729" y="1969596"/>
                </a:cubicBezTo>
                <a:lnTo>
                  <a:pt x="3339249" y="1979561"/>
                </a:lnTo>
                <a:lnTo>
                  <a:pt x="3287646" y="1919090"/>
                </a:lnTo>
                <a:cubicBezTo>
                  <a:pt x="3287646" y="1909700"/>
                  <a:pt x="3285295" y="1902658"/>
                  <a:pt x="3282945" y="1895616"/>
                </a:cubicBezTo>
                <a:cubicBezTo>
                  <a:pt x="3318200" y="1883880"/>
                  <a:pt x="3369907" y="1865101"/>
                  <a:pt x="3412213" y="1851017"/>
                </a:cubicBezTo>
                <a:close/>
                <a:moveTo>
                  <a:pt x="890589" y="1650992"/>
                </a:moveTo>
                <a:lnTo>
                  <a:pt x="892176" y="1650992"/>
                </a:lnTo>
                <a:cubicBezTo>
                  <a:pt x="890589" y="1652580"/>
                  <a:pt x="890589" y="1652580"/>
                  <a:pt x="890589" y="1652580"/>
                </a:cubicBezTo>
                <a:cubicBezTo>
                  <a:pt x="890589" y="1652580"/>
                  <a:pt x="890589" y="1652580"/>
                  <a:pt x="890589" y="1650992"/>
                </a:cubicBezTo>
                <a:close/>
                <a:moveTo>
                  <a:pt x="1066708" y="1564771"/>
                </a:moveTo>
                <a:lnTo>
                  <a:pt x="894528" y="1650992"/>
                </a:lnTo>
                <a:lnTo>
                  <a:pt x="895258" y="1650992"/>
                </a:lnTo>
                <a:lnTo>
                  <a:pt x="895402" y="1650996"/>
                </a:lnTo>
                <a:lnTo>
                  <a:pt x="897859" y="1649759"/>
                </a:lnTo>
                <a:cubicBezTo>
                  <a:pt x="905388" y="1645970"/>
                  <a:pt x="935499" y="1630811"/>
                  <a:pt x="1055940" y="1570190"/>
                </a:cubicBezTo>
                <a:close/>
                <a:moveTo>
                  <a:pt x="1106244" y="1349381"/>
                </a:moveTo>
                <a:cubicBezTo>
                  <a:pt x="1106244" y="1349381"/>
                  <a:pt x="1106244" y="1349381"/>
                  <a:pt x="1150938" y="1509620"/>
                </a:cubicBezTo>
                <a:lnTo>
                  <a:pt x="1134695" y="1530545"/>
                </a:lnTo>
                <a:lnTo>
                  <a:pt x="1135064" y="1530357"/>
                </a:lnTo>
                <a:cubicBezTo>
                  <a:pt x="1104512" y="1570583"/>
                  <a:pt x="1076310" y="1613162"/>
                  <a:pt x="1050459" y="1655755"/>
                </a:cubicBezTo>
                <a:lnTo>
                  <a:pt x="1049317" y="1655720"/>
                </a:lnTo>
                <a:lnTo>
                  <a:pt x="1032997" y="1679175"/>
                </a:lnTo>
                <a:cubicBezTo>
                  <a:pt x="1003815" y="1727322"/>
                  <a:pt x="979302" y="1777818"/>
                  <a:pt x="959459" y="1830369"/>
                </a:cubicBezTo>
                <a:lnTo>
                  <a:pt x="914347" y="1992411"/>
                </a:lnTo>
                <a:lnTo>
                  <a:pt x="914402" y="1993204"/>
                </a:lnTo>
                <a:cubicBezTo>
                  <a:pt x="909665" y="2014346"/>
                  <a:pt x="907297" y="2035489"/>
                  <a:pt x="904928" y="2058980"/>
                </a:cubicBezTo>
                <a:cubicBezTo>
                  <a:pt x="904928" y="2058980"/>
                  <a:pt x="904928" y="2058980"/>
                  <a:pt x="769939" y="2009648"/>
                </a:cubicBezTo>
                <a:cubicBezTo>
                  <a:pt x="788885" y="1885144"/>
                  <a:pt x="829145" y="1765338"/>
                  <a:pt x="890719" y="1652580"/>
                </a:cubicBezTo>
                <a:lnTo>
                  <a:pt x="890760" y="1653168"/>
                </a:lnTo>
                <a:lnTo>
                  <a:pt x="892923" y="1650992"/>
                </a:lnTo>
                <a:lnTo>
                  <a:pt x="892176" y="1650992"/>
                </a:lnTo>
                <a:cubicBezTo>
                  <a:pt x="899233" y="1636853"/>
                  <a:pt x="908643" y="1622715"/>
                  <a:pt x="915700" y="1608576"/>
                </a:cubicBezTo>
                <a:cubicBezTo>
                  <a:pt x="969805" y="1521403"/>
                  <a:pt x="1030967" y="1431857"/>
                  <a:pt x="1106244" y="1349381"/>
                </a:cubicBezTo>
                <a:close/>
                <a:moveTo>
                  <a:pt x="1103314" y="1339858"/>
                </a:moveTo>
                <a:lnTo>
                  <a:pt x="1116014" y="1339858"/>
                </a:lnTo>
                <a:cubicBezTo>
                  <a:pt x="1110934" y="1342240"/>
                  <a:pt x="1108395" y="1347000"/>
                  <a:pt x="1105854" y="1349381"/>
                </a:cubicBezTo>
                <a:cubicBezTo>
                  <a:pt x="1105854" y="1349381"/>
                  <a:pt x="1105854" y="1349381"/>
                  <a:pt x="1103314" y="1339858"/>
                </a:cubicBezTo>
                <a:close/>
                <a:moveTo>
                  <a:pt x="2968620" y="1216030"/>
                </a:moveTo>
                <a:cubicBezTo>
                  <a:pt x="3013291" y="1251212"/>
                  <a:pt x="3055611" y="1288740"/>
                  <a:pt x="3095580" y="1328614"/>
                </a:cubicBezTo>
                <a:cubicBezTo>
                  <a:pt x="3116740" y="1347380"/>
                  <a:pt x="3135549" y="1368488"/>
                  <a:pt x="3154358" y="1389597"/>
                </a:cubicBezTo>
                <a:lnTo>
                  <a:pt x="3154104" y="1389801"/>
                </a:lnTo>
                <a:lnTo>
                  <a:pt x="3257545" y="1525595"/>
                </a:lnTo>
                <a:lnTo>
                  <a:pt x="3257288" y="1525583"/>
                </a:lnTo>
                <a:lnTo>
                  <a:pt x="3287708" y="1574838"/>
                </a:lnTo>
                <a:lnTo>
                  <a:pt x="3287700" y="1575107"/>
                </a:lnTo>
                <a:lnTo>
                  <a:pt x="3359187" y="1709193"/>
                </a:lnTo>
                <a:cubicBezTo>
                  <a:pt x="3379950" y="1755172"/>
                  <a:pt x="3397496" y="1802330"/>
                  <a:pt x="3411533" y="1850667"/>
                </a:cubicBezTo>
                <a:cubicBezTo>
                  <a:pt x="3369423" y="1864814"/>
                  <a:pt x="3317954" y="1883677"/>
                  <a:pt x="3282862" y="1895467"/>
                </a:cubicBezTo>
                <a:cubicBezTo>
                  <a:pt x="3280523" y="1890751"/>
                  <a:pt x="3280523" y="1888393"/>
                  <a:pt x="3278183" y="1883677"/>
                </a:cubicBezTo>
                <a:lnTo>
                  <a:pt x="3278220" y="1882469"/>
                </a:lnTo>
                <a:lnTo>
                  <a:pt x="3243260" y="1785470"/>
                </a:lnTo>
                <a:cubicBezTo>
                  <a:pt x="3216510" y="1721633"/>
                  <a:pt x="3183165" y="1660000"/>
                  <a:pt x="3144103" y="1601452"/>
                </a:cubicBezTo>
                <a:lnTo>
                  <a:pt x="3081461" y="1516243"/>
                </a:lnTo>
                <a:lnTo>
                  <a:pt x="3080274" y="1516182"/>
                </a:lnTo>
                <a:cubicBezTo>
                  <a:pt x="3068456" y="1502057"/>
                  <a:pt x="3056638" y="1490286"/>
                  <a:pt x="3044820" y="1476165"/>
                </a:cubicBezTo>
                <a:lnTo>
                  <a:pt x="3045516" y="1475607"/>
                </a:lnTo>
                <a:lnTo>
                  <a:pt x="3008589" y="1434163"/>
                </a:lnTo>
                <a:cubicBezTo>
                  <a:pt x="3008589" y="1434163"/>
                  <a:pt x="3008589" y="1434163"/>
                  <a:pt x="2968620" y="1216030"/>
                </a:cubicBezTo>
                <a:close/>
                <a:moveTo>
                  <a:pt x="1366922" y="1131893"/>
                </a:moveTo>
                <a:cubicBezTo>
                  <a:pt x="1366922" y="1131893"/>
                  <a:pt x="1366922" y="1131893"/>
                  <a:pt x="1416051" y="1265520"/>
                </a:cubicBezTo>
                <a:cubicBezTo>
                  <a:pt x="1383299" y="1286622"/>
                  <a:pt x="1350546" y="1307719"/>
                  <a:pt x="1322471" y="1333506"/>
                </a:cubicBezTo>
                <a:lnTo>
                  <a:pt x="1322388" y="1333506"/>
                </a:lnTo>
                <a:lnTo>
                  <a:pt x="1282702" y="1368429"/>
                </a:lnTo>
                <a:lnTo>
                  <a:pt x="1282702" y="1368749"/>
                </a:lnTo>
                <a:cubicBezTo>
                  <a:pt x="1233363" y="1411041"/>
                  <a:pt x="1191071" y="1460380"/>
                  <a:pt x="1151129" y="1509721"/>
                </a:cubicBezTo>
                <a:cubicBezTo>
                  <a:pt x="1151129" y="1509721"/>
                  <a:pt x="1151129" y="1509721"/>
                  <a:pt x="1106489" y="1349952"/>
                </a:cubicBezTo>
                <a:cubicBezTo>
                  <a:pt x="1108839" y="1347604"/>
                  <a:pt x="1111188" y="1342906"/>
                  <a:pt x="1115887" y="1340554"/>
                </a:cubicBezTo>
                <a:cubicBezTo>
                  <a:pt x="1115887" y="1340554"/>
                  <a:pt x="1115887" y="1340554"/>
                  <a:pt x="1227640" y="1335833"/>
                </a:cubicBezTo>
                <a:lnTo>
                  <a:pt x="1282701" y="1333505"/>
                </a:lnTo>
                <a:lnTo>
                  <a:pt x="1282701" y="1332861"/>
                </a:lnTo>
                <a:lnTo>
                  <a:pt x="1280097" y="1332971"/>
                </a:lnTo>
                <a:cubicBezTo>
                  <a:pt x="1272284" y="1333302"/>
                  <a:pt x="1241031" y="1334612"/>
                  <a:pt x="1116014" y="1339855"/>
                </a:cubicBezTo>
                <a:cubicBezTo>
                  <a:pt x="1140665" y="1313042"/>
                  <a:pt x="1166490" y="1287394"/>
                  <a:pt x="1194076" y="1262620"/>
                </a:cubicBezTo>
                <a:lnTo>
                  <a:pt x="1282701" y="1190631"/>
                </a:lnTo>
                <a:lnTo>
                  <a:pt x="1282701" y="1190504"/>
                </a:lnTo>
                <a:cubicBezTo>
                  <a:pt x="1308435" y="1169402"/>
                  <a:pt x="1336509" y="1150646"/>
                  <a:pt x="1366922" y="1131893"/>
                </a:cubicBezTo>
                <a:close/>
                <a:moveTo>
                  <a:pt x="1409226" y="1108079"/>
                </a:moveTo>
                <a:lnTo>
                  <a:pt x="1508127" y="1211291"/>
                </a:lnTo>
                <a:cubicBezTo>
                  <a:pt x="1475159" y="1227712"/>
                  <a:pt x="1444548" y="1246478"/>
                  <a:pt x="1416290" y="1265244"/>
                </a:cubicBezTo>
                <a:cubicBezTo>
                  <a:pt x="1416290" y="1265244"/>
                  <a:pt x="1416290" y="1265244"/>
                  <a:pt x="1366840" y="1131535"/>
                </a:cubicBezTo>
                <a:cubicBezTo>
                  <a:pt x="1380968" y="1124499"/>
                  <a:pt x="1395097" y="1115115"/>
                  <a:pt x="1409226" y="1108079"/>
                </a:cubicBezTo>
                <a:close/>
                <a:moveTo>
                  <a:pt x="2524120" y="996953"/>
                </a:moveTo>
                <a:cubicBezTo>
                  <a:pt x="2629870" y="1025122"/>
                  <a:pt x="2728570" y="1065026"/>
                  <a:pt x="2822570" y="1119015"/>
                </a:cubicBezTo>
                <a:lnTo>
                  <a:pt x="2822537" y="1119735"/>
                </a:lnTo>
                <a:lnTo>
                  <a:pt x="2946143" y="1199199"/>
                </a:lnTo>
                <a:lnTo>
                  <a:pt x="2947160" y="1198568"/>
                </a:lnTo>
                <a:cubicBezTo>
                  <a:pt x="2954216" y="1203298"/>
                  <a:pt x="2961271" y="1210393"/>
                  <a:pt x="2968327" y="1215125"/>
                </a:cubicBezTo>
                <a:cubicBezTo>
                  <a:pt x="2968327" y="1215125"/>
                  <a:pt x="2968327" y="1215125"/>
                  <a:pt x="3008308" y="1435107"/>
                </a:cubicBezTo>
                <a:cubicBezTo>
                  <a:pt x="3005956" y="1432741"/>
                  <a:pt x="3001253" y="1430375"/>
                  <a:pt x="2998901" y="1425646"/>
                </a:cubicBezTo>
                <a:cubicBezTo>
                  <a:pt x="2970679" y="1398443"/>
                  <a:pt x="2941868" y="1372424"/>
                  <a:pt x="2911882" y="1347883"/>
                </a:cubicBezTo>
                <a:lnTo>
                  <a:pt x="2817832" y="1279008"/>
                </a:lnTo>
                <a:lnTo>
                  <a:pt x="2816986" y="1279531"/>
                </a:lnTo>
                <a:cubicBezTo>
                  <a:pt x="2816986" y="1279531"/>
                  <a:pt x="2816986" y="1277175"/>
                  <a:pt x="2816986" y="1277175"/>
                </a:cubicBezTo>
                <a:lnTo>
                  <a:pt x="2816578" y="1276357"/>
                </a:lnTo>
                <a:lnTo>
                  <a:pt x="2813045" y="1276357"/>
                </a:lnTo>
                <a:lnTo>
                  <a:pt x="2814814" y="1272818"/>
                </a:lnTo>
                <a:lnTo>
                  <a:pt x="2814633" y="1272457"/>
                </a:lnTo>
                <a:lnTo>
                  <a:pt x="2814736" y="1270212"/>
                </a:lnTo>
                <a:lnTo>
                  <a:pt x="2813647" y="1268293"/>
                </a:lnTo>
                <a:cubicBezTo>
                  <a:pt x="2808029" y="1258390"/>
                  <a:pt x="2785558" y="1218778"/>
                  <a:pt x="2695670" y="1060332"/>
                </a:cubicBezTo>
                <a:lnTo>
                  <a:pt x="2695355" y="1060516"/>
                </a:lnTo>
                <a:lnTo>
                  <a:pt x="2697184" y="1063755"/>
                </a:lnTo>
                <a:cubicBezTo>
                  <a:pt x="2702777" y="1073654"/>
                  <a:pt x="2725148" y="1113259"/>
                  <a:pt x="2814633" y="1271661"/>
                </a:cubicBezTo>
                <a:lnTo>
                  <a:pt x="2812294" y="1276354"/>
                </a:lnTo>
                <a:cubicBezTo>
                  <a:pt x="2730412" y="1222380"/>
                  <a:pt x="2641512" y="1177791"/>
                  <a:pt x="2547933" y="1147288"/>
                </a:cubicBezTo>
                <a:cubicBezTo>
                  <a:pt x="2547933" y="1147288"/>
                  <a:pt x="2547933" y="1147288"/>
                  <a:pt x="2646671" y="1089114"/>
                </a:cubicBezTo>
                <a:lnTo>
                  <a:pt x="2661711" y="1080252"/>
                </a:lnTo>
                <a:lnTo>
                  <a:pt x="2659525" y="1081538"/>
                </a:lnTo>
                <a:cubicBezTo>
                  <a:pt x="2637838" y="1094259"/>
                  <a:pt x="2603139" y="1114616"/>
                  <a:pt x="2547620" y="1147183"/>
                </a:cubicBezTo>
                <a:cubicBezTo>
                  <a:pt x="2542920" y="1147183"/>
                  <a:pt x="2538220" y="1144840"/>
                  <a:pt x="2535870" y="1144840"/>
                </a:cubicBezTo>
                <a:cubicBezTo>
                  <a:pt x="2535870" y="1144840"/>
                  <a:pt x="2535870" y="1144840"/>
                  <a:pt x="2524120" y="996953"/>
                </a:cubicBezTo>
                <a:close/>
                <a:moveTo>
                  <a:pt x="2135183" y="948481"/>
                </a:moveTo>
                <a:cubicBezTo>
                  <a:pt x="2135183" y="948481"/>
                  <a:pt x="2135183" y="948481"/>
                  <a:pt x="2069397" y="1083527"/>
                </a:cubicBezTo>
                <a:cubicBezTo>
                  <a:pt x="2069397" y="1083527"/>
                  <a:pt x="2069397" y="1083527"/>
                  <a:pt x="2064698" y="1085854"/>
                </a:cubicBezTo>
                <a:lnTo>
                  <a:pt x="2039135" y="1085854"/>
                </a:lnTo>
                <a:lnTo>
                  <a:pt x="2039933" y="1086732"/>
                </a:lnTo>
                <a:cubicBezTo>
                  <a:pt x="1999827" y="1089089"/>
                  <a:pt x="1962079" y="1091440"/>
                  <a:pt x="1924332" y="1093792"/>
                </a:cubicBezTo>
                <a:cubicBezTo>
                  <a:pt x="1924332" y="1093792"/>
                  <a:pt x="1924332" y="1093792"/>
                  <a:pt x="1870070" y="1009086"/>
                </a:cubicBezTo>
                <a:cubicBezTo>
                  <a:pt x="1870070" y="1009086"/>
                  <a:pt x="1870070" y="1009086"/>
                  <a:pt x="1893957" y="989234"/>
                </a:cubicBezTo>
                <a:lnTo>
                  <a:pt x="1926122" y="962503"/>
                </a:lnTo>
                <a:lnTo>
                  <a:pt x="1926077" y="962452"/>
                </a:lnTo>
                <a:lnTo>
                  <a:pt x="1869849" y="1008888"/>
                </a:lnTo>
                <a:lnTo>
                  <a:pt x="1870071" y="1009220"/>
                </a:lnTo>
                <a:cubicBezTo>
                  <a:pt x="1870071" y="1009220"/>
                  <a:pt x="1870071" y="1009220"/>
                  <a:pt x="1852721" y="1023363"/>
                </a:cubicBezTo>
                <a:lnTo>
                  <a:pt x="1842238" y="1031910"/>
                </a:lnTo>
                <a:lnTo>
                  <a:pt x="1869885" y="1009652"/>
                </a:lnTo>
                <a:lnTo>
                  <a:pt x="1924045" y="1093535"/>
                </a:lnTo>
                <a:cubicBezTo>
                  <a:pt x="1872240" y="1099360"/>
                  <a:pt x="1822789" y="1107515"/>
                  <a:pt x="1775693" y="1117709"/>
                </a:cubicBezTo>
                <a:lnTo>
                  <a:pt x="1642789" y="1153759"/>
                </a:lnTo>
                <a:lnTo>
                  <a:pt x="1641962" y="1154998"/>
                </a:lnTo>
                <a:cubicBezTo>
                  <a:pt x="1595046" y="1171409"/>
                  <a:pt x="1550469" y="1190165"/>
                  <a:pt x="1508239" y="1211267"/>
                </a:cubicBezTo>
                <a:lnTo>
                  <a:pt x="1409701" y="1108104"/>
                </a:lnTo>
                <a:cubicBezTo>
                  <a:pt x="1442547" y="1089348"/>
                  <a:pt x="1475393" y="1072938"/>
                  <a:pt x="1512931" y="1058866"/>
                </a:cubicBezTo>
                <a:cubicBezTo>
                  <a:pt x="1512931" y="1058866"/>
                  <a:pt x="1512931" y="1058866"/>
                  <a:pt x="1621374" y="1090282"/>
                </a:cubicBezTo>
                <a:lnTo>
                  <a:pt x="1674174" y="1105575"/>
                </a:lnTo>
                <a:lnTo>
                  <a:pt x="1674437" y="1105185"/>
                </a:lnTo>
                <a:lnTo>
                  <a:pt x="1675110" y="1105381"/>
                </a:lnTo>
                <a:lnTo>
                  <a:pt x="1678902" y="1099278"/>
                </a:lnTo>
                <a:cubicBezTo>
                  <a:pt x="1682996" y="1092690"/>
                  <a:pt x="1691184" y="1079515"/>
                  <a:pt x="1707560" y="1053161"/>
                </a:cubicBezTo>
                <a:lnTo>
                  <a:pt x="1721477" y="1030765"/>
                </a:lnTo>
                <a:lnTo>
                  <a:pt x="1675042" y="1104905"/>
                </a:lnTo>
                <a:cubicBezTo>
                  <a:pt x="1675042" y="1104905"/>
                  <a:pt x="1675042" y="1104905"/>
                  <a:pt x="1512889" y="1058179"/>
                </a:cubicBezTo>
                <a:cubicBezTo>
                  <a:pt x="1548141" y="1041825"/>
                  <a:pt x="1585743" y="1027223"/>
                  <a:pt x="1625689" y="1014373"/>
                </a:cubicBezTo>
                <a:lnTo>
                  <a:pt x="1752306" y="981154"/>
                </a:lnTo>
                <a:lnTo>
                  <a:pt x="1752443" y="980934"/>
                </a:lnTo>
                <a:cubicBezTo>
                  <a:pt x="1780674" y="976221"/>
                  <a:pt x="1811257" y="971505"/>
                  <a:pt x="1841840" y="966790"/>
                </a:cubicBezTo>
                <a:lnTo>
                  <a:pt x="1842014" y="967053"/>
                </a:lnTo>
                <a:lnTo>
                  <a:pt x="1982172" y="951685"/>
                </a:lnTo>
                <a:cubicBezTo>
                  <a:pt x="2031218" y="948481"/>
                  <a:pt x="2082319" y="947317"/>
                  <a:pt x="2135183" y="948481"/>
                </a:cubicBezTo>
                <a:close/>
                <a:moveTo>
                  <a:pt x="2135872" y="947740"/>
                </a:moveTo>
                <a:cubicBezTo>
                  <a:pt x="2182856" y="947740"/>
                  <a:pt x="2229839" y="950085"/>
                  <a:pt x="2279172" y="954773"/>
                </a:cubicBezTo>
                <a:cubicBezTo>
                  <a:pt x="2363743" y="961802"/>
                  <a:pt x="2445964" y="975861"/>
                  <a:pt x="2523487" y="996953"/>
                </a:cubicBezTo>
                <a:cubicBezTo>
                  <a:pt x="2523487" y="996953"/>
                  <a:pt x="2523487" y="996953"/>
                  <a:pt x="2535233" y="1144591"/>
                </a:cubicBezTo>
                <a:cubicBezTo>
                  <a:pt x="2521138" y="1139904"/>
                  <a:pt x="2509392" y="1135217"/>
                  <a:pt x="2497646" y="1132874"/>
                </a:cubicBezTo>
                <a:cubicBezTo>
                  <a:pt x="2497646" y="1132874"/>
                  <a:pt x="2497646" y="1132874"/>
                  <a:pt x="2255680" y="957114"/>
                </a:cubicBezTo>
                <a:lnTo>
                  <a:pt x="2255218" y="957430"/>
                </a:lnTo>
                <a:lnTo>
                  <a:pt x="2258775" y="960019"/>
                </a:lnTo>
                <a:cubicBezTo>
                  <a:pt x="2270125" y="968278"/>
                  <a:pt x="2315527" y="1001320"/>
                  <a:pt x="2497133" y="1133479"/>
                </a:cubicBezTo>
                <a:cubicBezTo>
                  <a:pt x="2424256" y="1112335"/>
                  <a:pt x="2346676" y="1098236"/>
                  <a:pt x="2266746" y="1093538"/>
                </a:cubicBezTo>
                <a:cubicBezTo>
                  <a:pt x="2196219" y="1086489"/>
                  <a:pt x="2130394" y="1084139"/>
                  <a:pt x="2066920" y="1086489"/>
                </a:cubicBezTo>
                <a:lnTo>
                  <a:pt x="2067555" y="1085854"/>
                </a:lnTo>
                <a:lnTo>
                  <a:pt x="2065333" y="1085854"/>
                </a:lnTo>
                <a:lnTo>
                  <a:pt x="2068668" y="1084742"/>
                </a:lnTo>
                <a:lnTo>
                  <a:pt x="2069271" y="1084139"/>
                </a:lnTo>
                <a:lnTo>
                  <a:pt x="2070156" y="1083534"/>
                </a:lnTo>
                <a:lnTo>
                  <a:pt x="2071123" y="1081537"/>
                </a:lnTo>
                <a:cubicBezTo>
                  <a:pt x="2074206" y="1075167"/>
                  <a:pt x="2086539" y="1049682"/>
                  <a:pt x="2135872" y="947740"/>
                </a:cubicBezTo>
                <a:close/>
                <a:moveTo>
                  <a:pt x="3516308" y="649286"/>
                </a:moveTo>
                <a:lnTo>
                  <a:pt x="3527420" y="869950"/>
                </a:lnTo>
                <a:lnTo>
                  <a:pt x="3398833" y="987425"/>
                </a:lnTo>
                <a:lnTo>
                  <a:pt x="3282945" y="860425"/>
                </a:lnTo>
                <a:close/>
                <a:moveTo>
                  <a:pt x="603183" y="615949"/>
                </a:moveTo>
                <a:cubicBezTo>
                  <a:pt x="603183" y="615949"/>
                  <a:pt x="603183" y="615949"/>
                  <a:pt x="694705" y="695882"/>
                </a:cubicBezTo>
                <a:cubicBezTo>
                  <a:pt x="694705" y="695882"/>
                  <a:pt x="694705" y="695882"/>
                  <a:pt x="702566" y="848654"/>
                </a:cubicBezTo>
                <a:lnTo>
                  <a:pt x="706427" y="923682"/>
                </a:lnTo>
                <a:lnTo>
                  <a:pt x="695999" y="710652"/>
                </a:lnTo>
                <a:lnTo>
                  <a:pt x="695326" y="696913"/>
                </a:lnTo>
                <a:lnTo>
                  <a:pt x="925514" y="874714"/>
                </a:lnTo>
                <a:lnTo>
                  <a:pt x="817563" y="1011240"/>
                </a:lnTo>
                <a:lnTo>
                  <a:pt x="706439" y="923926"/>
                </a:lnTo>
                <a:lnTo>
                  <a:pt x="703763" y="921796"/>
                </a:lnTo>
                <a:cubicBezTo>
                  <a:pt x="695732" y="915404"/>
                  <a:pt x="663611" y="889837"/>
                  <a:pt x="535127" y="787570"/>
                </a:cubicBezTo>
                <a:cubicBezTo>
                  <a:pt x="530434" y="785219"/>
                  <a:pt x="492886" y="747604"/>
                  <a:pt x="490539" y="745252"/>
                </a:cubicBezTo>
                <a:close/>
                <a:moveTo>
                  <a:pt x="3629021" y="541335"/>
                </a:moveTo>
                <a:lnTo>
                  <a:pt x="3746496" y="668336"/>
                </a:lnTo>
                <a:lnTo>
                  <a:pt x="3527421" y="869950"/>
                </a:lnTo>
                <a:lnTo>
                  <a:pt x="3516308" y="649286"/>
                </a:lnTo>
                <a:close/>
                <a:moveTo>
                  <a:pt x="2187571" y="134938"/>
                </a:moveTo>
                <a:lnTo>
                  <a:pt x="2176459" y="366713"/>
                </a:lnTo>
                <a:lnTo>
                  <a:pt x="2028610" y="245366"/>
                </a:lnTo>
                <a:lnTo>
                  <a:pt x="2176458" y="366713"/>
                </a:lnTo>
                <a:lnTo>
                  <a:pt x="2171696" y="449263"/>
                </a:lnTo>
                <a:lnTo>
                  <a:pt x="2000245" y="439738"/>
                </a:lnTo>
                <a:lnTo>
                  <a:pt x="2008183" y="228600"/>
                </a:lnTo>
                <a:lnTo>
                  <a:pt x="2008183" y="228601"/>
                </a:lnTo>
                <a:lnTo>
                  <a:pt x="2012946" y="139701"/>
                </a:lnTo>
                <a:close/>
                <a:moveTo>
                  <a:pt x="2020883" y="0"/>
                </a:moveTo>
                <a:lnTo>
                  <a:pt x="2193920" y="9525"/>
                </a:lnTo>
                <a:lnTo>
                  <a:pt x="2187570" y="134938"/>
                </a:lnTo>
                <a:lnTo>
                  <a:pt x="2012945" y="139701"/>
                </a:lnTo>
                <a:lnTo>
                  <a:pt x="2012945" y="139700"/>
                </a:lnTo>
                <a:close/>
              </a:path>
            </a:pathLst>
          </a:custGeom>
        </p:spPr>
      </p:pic>
      <p:sp>
        <p:nvSpPr>
          <p:cNvPr id="7" name="모서리가 둥근 직사각형 6"/>
          <p:cNvSpPr/>
          <p:nvPr/>
        </p:nvSpPr>
        <p:spPr>
          <a:xfrm>
            <a:off x="449268" y="2653609"/>
            <a:ext cx="8259304" cy="1108494"/>
          </a:xfrm>
          <a:prstGeom prst="roundRect">
            <a:avLst/>
          </a:prstGeom>
          <a:solidFill>
            <a:schemeClr val="accent2">
              <a:alpha val="50000"/>
            </a:schemeClr>
          </a:solidFill>
          <a:ln w="571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400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2) </a:t>
            </a:r>
            <a:r>
              <a:rPr lang="ko-KR" altLang="en-US" sz="5400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노트</a:t>
            </a:r>
            <a:endParaRPr lang="ko-KR" altLang="en-US" sz="5400" dirty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449268" y="3880416"/>
            <a:ext cx="8259304" cy="1114450"/>
          </a:xfrm>
          <a:prstGeom prst="roundRect">
            <a:avLst/>
          </a:prstGeom>
          <a:solidFill>
            <a:srgbClr val="A6DCB7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3) </a:t>
            </a:r>
            <a:r>
              <a:rPr lang="ko-KR" altLang="en-US" sz="5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중간 결과 보고서</a:t>
            </a:r>
            <a:endParaRPr lang="en-US" altLang="ko-KR" sz="5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449268" y="5113179"/>
            <a:ext cx="8259304" cy="1108494"/>
          </a:xfrm>
          <a:prstGeom prst="roundRect">
            <a:avLst/>
          </a:prstGeom>
          <a:solidFill>
            <a:schemeClr val="accent2">
              <a:alpha val="50000"/>
            </a:schemeClr>
          </a:solidFill>
          <a:ln w="571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400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4) </a:t>
            </a:r>
            <a:r>
              <a:rPr lang="ko-KR" altLang="en-US" sz="5400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최종결과 보고서</a:t>
            </a:r>
            <a:r>
              <a:rPr lang="en-US" altLang="ko-KR" sz="5400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5400" dirty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449268" y="1414980"/>
            <a:ext cx="8259304" cy="111445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en-US" altLang="ko-KR" sz="5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5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운영비 사용 계획 예산안</a:t>
            </a:r>
            <a:endParaRPr lang="en-US" altLang="ko-KR" sz="5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837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1050587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 INU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SURPRIS</a:t>
            </a:r>
            <a:r>
              <a:rPr lang="en-US" altLang="ko-KR" sz="1600" dirty="0" smtClean="0">
                <a:solidFill>
                  <a:srgbClr val="F0C41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사회문제해결형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PBL PROGRAM</a:t>
            </a:r>
          </a:p>
          <a:p>
            <a:pPr>
              <a:lnSpc>
                <a:spcPct val="12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1-1)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운영비 사용 계획 예산안</a:t>
            </a:r>
            <a:endParaRPr lang="ko-KR" altLang="en-US" sz="3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>
          <a:xfrm>
            <a:off x="6748340" y="272902"/>
            <a:ext cx="2057400" cy="365125"/>
          </a:xfrm>
        </p:spPr>
        <p:txBody>
          <a:bodyPr/>
          <a:lstStyle/>
          <a:p>
            <a:fld id="{66DA252E-062D-4F01-B93B-CF02B027564C}" type="slidenum">
              <a:rPr lang="ko-KR" altLang="en-US" smtClean="0">
                <a:solidFill>
                  <a:schemeClr val="bg1"/>
                </a:solidFill>
              </a:rPr>
              <a:t>2</a:t>
            </a:fld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6663874"/>
            <a:ext cx="9144000" cy="194126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0" t="1471" r="12296"/>
          <a:stretch>
            <a:fillRect/>
          </a:stretch>
        </p:blipFill>
        <p:spPr>
          <a:xfrm>
            <a:off x="8345351" y="107085"/>
            <a:ext cx="673838" cy="819323"/>
          </a:xfrm>
          <a:custGeom>
            <a:avLst/>
            <a:gdLst>
              <a:gd name="connsiteX0" fmla="*/ 1877852 w 4271958"/>
              <a:gd name="connsiteY0" fmla="*/ 4807053 h 5194292"/>
              <a:gd name="connsiteX1" fmla="*/ 1850081 w 4271958"/>
              <a:gd name="connsiteY1" fmla="*/ 4826492 h 5194292"/>
              <a:gd name="connsiteX2" fmla="*/ 1877822 w 4271958"/>
              <a:gd name="connsiteY2" fmla="*/ 4807546 h 5194292"/>
              <a:gd name="connsiteX3" fmla="*/ 1877832 w 4271958"/>
              <a:gd name="connsiteY3" fmla="*/ 4807393 h 5194292"/>
              <a:gd name="connsiteX4" fmla="*/ 1827654 w 4271958"/>
              <a:gd name="connsiteY4" fmla="*/ 4780461 h 5194292"/>
              <a:gd name="connsiteX5" fmla="*/ 1816478 w 4271958"/>
              <a:gd name="connsiteY5" fmla="*/ 4783263 h 5194292"/>
              <a:gd name="connsiteX6" fmla="*/ 1785775 w 4271958"/>
              <a:gd name="connsiteY6" fmla="*/ 4790962 h 5194292"/>
              <a:gd name="connsiteX7" fmla="*/ 1785933 w 4271958"/>
              <a:gd name="connsiteY7" fmla="*/ 4791068 h 5194292"/>
              <a:gd name="connsiteX8" fmla="*/ 1785739 w 4271958"/>
              <a:gd name="connsiteY8" fmla="*/ 4791113 h 5194292"/>
              <a:gd name="connsiteX9" fmla="*/ 1786626 w 4271958"/>
              <a:gd name="connsiteY9" fmla="*/ 4791651 h 5194292"/>
              <a:gd name="connsiteX10" fmla="*/ 1790820 w 4271958"/>
              <a:gd name="connsiteY10" fmla="*/ 4794197 h 5194292"/>
              <a:gd name="connsiteX11" fmla="*/ 1792583 w 4271958"/>
              <a:gd name="connsiteY11" fmla="*/ 4795268 h 5194292"/>
              <a:gd name="connsiteX12" fmla="*/ 1785933 w 4271958"/>
              <a:gd name="connsiteY12" fmla="*/ 4791068 h 5194292"/>
              <a:gd name="connsiteX13" fmla="*/ 1741762 w 4271958"/>
              <a:gd name="connsiteY13" fmla="*/ 4763474 h 5194292"/>
              <a:gd name="connsiteX14" fmla="*/ 1736654 w 4271958"/>
              <a:gd name="connsiteY14" fmla="*/ 4766889 h 5194292"/>
              <a:gd name="connsiteX15" fmla="*/ 1736721 w 4271958"/>
              <a:gd name="connsiteY15" fmla="*/ 4767593 h 5194292"/>
              <a:gd name="connsiteX16" fmla="*/ 1736015 w 4271958"/>
              <a:gd name="connsiteY16" fmla="*/ 4767955 h 5194292"/>
              <a:gd name="connsiteX17" fmla="*/ 1738297 w 4271958"/>
              <a:gd name="connsiteY17" fmla="*/ 4802400 h 5194292"/>
              <a:gd name="connsiteX18" fmla="*/ 1739182 w 4271958"/>
              <a:gd name="connsiteY18" fmla="*/ 4802180 h 5194292"/>
              <a:gd name="connsiteX19" fmla="*/ 1739219 w 4271958"/>
              <a:gd name="connsiteY19" fmla="*/ 4802522 h 5194292"/>
              <a:gd name="connsiteX20" fmla="*/ 1744228 w 4271958"/>
              <a:gd name="connsiteY20" fmla="*/ 4801287 h 5194292"/>
              <a:gd name="connsiteX21" fmla="*/ 1758287 w 4271958"/>
              <a:gd name="connsiteY21" fmla="*/ 4797820 h 5194292"/>
              <a:gd name="connsiteX22" fmla="*/ 1780906 w 4271958"/>
              <a:gd name="connsiteY22" fmla="*/ 4792241 h 5194292"/>
              <a:gd name="connsiteX23" fmla="*/ 1738308 w 4271958"/>
              <a:gd name="connsiteY23" fmla="*/ 4802180 h 5194292"/>
              <a:gd name="connsiteX24" fmla="*/ 1736720 w 4271958"/>
              <a:gd name="connsiteY24" fmla="*/ 4767255 h 5194292"/>
              <a:gd name="connsiteX25" fmla="*/ 2013610 w 4271958"/>
              <a:gd name="connsiteY25" fmla="*/ 4709313 h 5194292"/>
              <a:gd name="connsiteX26" fmla="*/ 2013105 w 4271958"/>
              <a:gd name="connsiteY26" fmla="*/ 4709320 h 5194292"/>
              <a:gd name="connsiteX27" fmla="*/ 2005123 w 4271958"/>
              <a:gd name="connsiteY27" fmla="*/ 4715045 h 5194292"/>
              <a:gd name="connsiteX28" fmla="*/ 1961716 w 4271958"/>
              <a:gd name="connsiteY28" fmla="*/ 4746181 h 5194292"/>
              <a:gd name="connsiteX29" fmla="*/ 1879654 w 4271958"/>
              <a:gd name="connsiteY29" fmla="*/ 4767240 h 5194292"/>
              <a:gd name="connsiteX30" fmla="*/ 1879644 w 4271958"/>
              <a:gd name="connsiteY30" fmla="*/ 4767424 h 5194292"/>
              <a:gd name="connsiteX31" fmla="*/ 1879589 w 4271958"/>
              <a:gd name="connsiteY31" fmla="*/ 4767437 h 5194292"/>
              <a:gd name="connsiteX32" fmla="*/ 1878331 w 4271958"/>
              <a:gd name="connsiteY32" fmla="*/ 4798892 h 5194292"/>
              <a:gd name="connsiteX33" fmla="*/ 1878818 w 4271958"/>
              <a:gd name="connsiteY33" fmla="*/ 4790597 h 5194292"/>
              <a:gd name="connsiteX34" fmla="*/ 1880169 w 4271958"/>
              <a:gd name="connsiteY34" fmla="*/ 4767581 h 5194292"/>
              <a:gd name="connsiteX35" fmla="*/ 1961969 w 4271958"/>
              <a:gd name="connsiteY35" fmla="*/ 4746505 h 5194292"/>
              <a:gd name="connsiteX36" fmla="*/ 1993521 w 4271958"/>
              <a:gd name="connsiteY36" fmla="*/ 4723782 h 5194292"/>
              <a:gd name="connsiteX37" fmla="*/ 2192797 w 4271958"/>
              <a:gd name="connsiteY37" fmla="*/ 4706606 h 5194292"/>
              <a:gd name="connsiteX38" fmla="*/ 2192493 w 4271958"/>
              <a:gd name="connsiteY38" fmla="*/ 4706613 h 5194292"/>
              <a:gd name="connsiteX39" fmla="*/ 2177714 w 4271958"/>
              <a:gd name="connsiteY39" fmla="*/ 4900582 h 5194292"/>
              <a:gd name="connsiteX40" fmla="*/ 2177825 w 4271958"/>
              <a:gd name="connsiteY40" fmla="*/ 4900657 h 5194292"/>
              <a:gd name="connsiteX41" fmla="*/ 2369269 w 4271958"/>
              <a:gd name="connsiteY41" fmla="*/ 4702730 h 5194292"/>
              <a:gd name="connsiteX42" fmla="*/ 2367815 w 4271958"/>
              <a:gd name="connsiteY42" fmla="*/ 4702762 h 5194292"/>
              <a:gd name="connsiteX43" fmla="*/ 2369472 w 4271958"/>
              <a:gd name="connsiteY43" fmla="*/ 4726045 h 5194292"/>
              <a:gd name="connsiteX44" fmla="*/ 2374895 w 4271958"/>
              <a:gd name="connsiteY44" fmla="*/ 4802276 h 5194292"/>
              <a:gd name="connsiteX45" fmla="*/ 2236640 w 4271958"/>
              <a:gd name="connsiteY45" fmla="*/ 4948975 h 5194292"/>
              <a:gd name="connsiteX46" fmla="*/ 2211383 w 4271958"/>
              <a:gd name="connsiteY46" fmla="*/ 4975774 h 5194292"/>
              <a:gd name="connsiteX47" fmla="*/ 2211383 w 4271958"/>
              <a:gd name="connsiteY47" fmla="*/ 4976686 h 5194292"/>
              <a:gd name="connsiteX48" fmla="*/ 2219540 w 4271958"/>
              <a:gd name="connsiteY48" fmla="*/ 4968072 h 5194292"/>
              <a:gd name="connsiteX49" fmla="*/ 2307589 w 4271958"/>
              <a:gd name="connsiteY49" fmla="*/ 4875090 h 5194292"/>
              <a:gd name="connsiteX50" fmla="*/ 2374997 w 4271958"/>
              <a:gd name="connsiteY50" fmla="*/ 4803904 h 5194292"/>
              <a:gd name="connsiteX51" fmla="*/ 2374895 w 4271958"/>
              <a:gd name="connsiteY51" fmla="*/ 4802778 h 5194292"/>
              <a:gd name="connsiteX52" fmla="*/ 2376313 w 4271958"/>
              <a:gd name="connsiteY52" fmla="*/ 4801384 h 5194292"/>
              <a:gd name="connsiteX53" fmla="*/ 2376214 w 4271958"/>
              <a:gd name="connsiteY53" fmla="*/ 4800005 h 5194292"/>
              <a:gd name="connsiteX54" fmla="*/ 2371318 w 4271958"/>
              <a:gd name="connsiteY54" fmla="*/ 4731420 h 5194292"/>
              <a:gd name="connsiteX55" fmla="*/ 2573121 w 4271958"/>
              <a:gd name="connsiteY55" fmla="*/ 4525208 h 5194292"/>
              <a:gd name="connsiteX56" fmla="*/ 2574920 w 4271958"/>
              <a:gd name="connsiteY56" fmla="*/ 4546050 h 5194292"/>
              <a:gd name="connsiteX57" fmla="*/ 2514380 w 4271958"/>
              <a:gd name="connsiteY57" fmla="*/ 4606223 h 5194292"/>
              <a:gd name="connsiteX58" fmla="*/ 2574957 w 4271958"/>
              <a:gd name="connsiteY58" fmla="*/ 4546712 h 5194292"/>
              <a:gd name="connsiteX59" fmla="*/ 2574920 w 4271958"/>
              <a:gd name="connsiteY59" fmla="*/ 4546324 h 5194292"/>
              <a:gd name="connsiteX60" fmla="*/ 2575032 w 4271958"/>
              <a:gd name="connsiteY60" fmla="*/ 4546225 h 5194292"/>
              <a:gd name="connsiteX61" fmla="*/ 2574988 w 4271958"/>
              <a:gd name="connsiteY61" fmla="*/ 4545749 h 5194292"/>
              <a:gd name="connsiteX62" fmla="*/ 2573867 w 4271958"/>
              <a:gd name="connsiteY62" fmla="*/ 4533415 h 5194292"/>
              <a:gd name="connsiteX63" fmla="*/ 2316158 w 4271958"/>
              <a:gd name="connsiteY63" fmla="*/ 4424355 h 5194292"/>
              <a:gd name="connsiteX64" fmla="*/ 2275898 w 4271958"/>
              <a:gd name="connsiteY64" fmla="*/ 4506454 h 5194292"/>
              <a:gd name="connsiteX65" fmla="*/ 2290092 w 4271958"/>
              <a:gd name="connsiteY65" fmla="*/ 4477983 h 5194292"/>
              <a:gd name="connsiteX66" fmla="*/ 2316660 w 4271958"/>
              <a:gd name="connsiteY66" fmla="*/ 4424690 h 5194292"/>
              <a:gd name="connsiteX67" fmla="*/ 2640643 w 4271958"/>
              <a:gd name="connsiteY67" fmla="*/ 4377363 h 5194292"/>
              <a:gd name="connsiteX68" fmla="*/ 2568538 w 4271958"/>
              <a:gd name="connsiteY68" fmla="*/ 4470159 h 5194292"/>
              <a:gd name="connsiteX69" fmla="*/ 2568570 w 4271958"/>
              <a:gd name="connsiteY69" fmla="*/ 4470523 h 5194292"/>
              <a:gd name="connsiteX70" fmla="*/ 2567888 w 4271958"/>
              <a:gd name="connsiteY70" fmla="*/ 4471432 h 5194292"/>
              <a:gd name="connsiteX71" fmla="*/ 2568075 w 4271958"/>
              <a:gd name="connsiteY71" fmla="*/ 4473170 h 5194292"/>
              <a:gd name="connsiteX72" fmla="*/ 2570036 w 4271958"/>
              <a:gd name="connsiteY72" fmla="*/ 4491482 h 5194292"/>
              <a:gd name="connsiteX73" fmla="*/ 2570231 w 4271958"/>
              <a:gd name="connsiteY73" fmla="*/ 4491727 h 5194292"/>
              <a:gd name="connsiteX74" fmla="*/ 2570304 w 4271958"/>
              <a:gd name="connsiteY74" fmla="*/ 4492576 h 5194292"/>
              <a:gd name="connsiteX75" fmla="*/ 2570327 w 4271958"/>
              <a:gd name="connsiteY75" fmla="*/ 4492837 h 5194292"/>
              <a:gd name="connsiteX76" fmla="*/ 2571581 w 4271958"/>
              <a:gd name="connsiteY76" fmla="*/ 4494474 h 5194292"/>
              <a:gd name="connsiteX77" fmla="*/ 2581544 w 4271958"/>
              <a:gd name="connsiteY77" fmla="*/ 4507468 h 5194292"/>
              <a:gd name="connsiteX78" fmla="*/ 2591446 w 4271958"/>
              <a:gd name="connsiteY78" fmla="*/ 4520383 h 5194292"/>
              <a:gd name="connsiteX79" fmla="*/ 2585806 w 4271958"/>
              <a:gd name="connsiteY79" fmla="*/ 4512659 h 5194292"/>
              <a:gd name="connsiteX80" fmla="*/ 2570912 w 4271958"/>
              <a:gd name="connsiteY80" fmla="*/ 4492264 h 5194292"/>
              <a:gd name="connsiteX81" fmla="*/ 2568570 w 4271958"/>
              <a:gd name="connsiteY81" fmla="*/ 4471098 h 5194292"/>
              <a:gd name="connsiteX82" fmla="*/ 1689095 w 4271958"/>
              <a:gd name="connsiteY82" fmla="*/ 4376730 h 5194292"/>
              <a:gd name="connsiteX83" fmla="*/ 1757358 w 4271958"/>
              <a:gd name="connsiteY83" fmla="*/ 4403718 h 5194292"/>
              <a:gd name="connsiteX84" fmla="*/ 1757358 w 4271958"/>
              <a:gd name="connsiteY84" fmla="*/ 4403717 h 5194292"/>
              <a:gd name="connsiteX85" fmla="*/ 1689096 w 4271958"/>
              <a:gd name="connsiteY85" fmla="*/ 4376730 h 5194292"/>
              <a:gd name="connsiteX86" fmla="*/ 1609053 w 4271958"/>
              <a:gd name="connsiteY86" fmla="*/ 4361968 h 5194292"/>
              <a:gd name="connsiteX87" fmla="*/ 1637735 w 4271958"/>
              <a:gd name="connsiteY87" fmla="*/ 4395810 h 5194292"/>
              <a:gd name="connsiteX88" fmla="*/ 1637821 w 4271958"/>
              <a:gd name="connsiteY88" fmla="*/ 4395780 h 5194292"/>
              <a:gd name="connsiteX89" fmla="*/ 1701608 w 4271958"/>
              <a:gd name="connsiteY89" fmla="*/ 4471927 h 5194292"/>
              <a:gd name="connsiteX90" fmla="*/ 1638295 w 4271958"/>
              <a:gd name="connsiteY90" fmla="*/ 4395780 h 5194292"/>
              <a:gd name="connsiteX91" fmla="*/ 2359201 w 4271958"/>
              <a:gd name="connsiteY91" fmla="*/ 4337015 h 5194292"/>
              <a:gd name="connsiteX92" fmla="*/ 2359021 w 4271958"/>
              <a:gd name="connsiteY92" fmla="*/ 4337043 h 5194292"/>
              <a:gd name="connsiteX93" fmla="*/ 2325683 w 4271958"/>
              <a:gd name="connsiteY93" fmla="*/ 4405305 h 5194292"/>
              <a:gd name="connsiteX94" fmla="*/ 2410325 w 4271958"/>
              <a:gd name="connsiteY94" fmla="*/ 4486812 h 5194292"/>
              <a:gd name="connsiteX95" fmla="*/ 2410791 w 4271958"/>
              <a:gd name="connsiteY95" fmla="*/ 4487128 h 5194292"/>
              <a:gd name="connsiteX96" fmla="*/ 2326505 w 4271958"/>
              <a:gd name="connsiteY96" fmla="*/ 4404942 h 5194292"/>
              <a:gd name="connsiteX97" fmla="*/ 1582474 w 4271958"/>
              <a:gd name="connsiteY97" fmla="*/ 4335787 h 5194292"/>
              <a:gd name="connsiteX98" fmla="*/ 1587989 w 4271958"/>
              <a:gd name="connsiteY98" fmla="*/ 4337608 h 5194292"/>
              <a:gd name="connsiteX99" fmla="*/ 1587501 w 4271958"/>
              <a:gd name="connsiteY99" fmla="*/ 4337044 h 5194292"/>
              <a:gd name="connsiteX100" fmla="*/ 1587498 w 4271958"/>
              <a:gd name="connsiteY100" fmla="*/ 4337043 h 5194292"/>
              <a:gd name="connsiteX101" fmla="*/ 1587495 w 4271958"/>
              <a:gd name="connsiteY101" fmla="*/ 4337042 h 5194292"/>
              <a:gd name="connsiteX102" fmla="*/ 1587499 w 4271958"/>
              <a:gd name="connsiteY102" fmla="*/ 4337043 h 5194292"/>
              <a:gd name="connsiteX103" fmla="*/ 1585974 w 4271958"/>
              <a:gd name="connsiteY103" fmla="*/ 4336535 h 5194292"/>
              <a:gd name="connsiteX104" fmla="*/ 1587495 w 4271958"/>
              <a:gd name="connsiteY104" fmla="*/ 4337042 h 5194292"/>
              <a:gd name="connsiteX105" fmla="*/ 2789233 w 4271958"/>
              <a:gd name="connsiteY105" fmla="*/ 4335455 h 5194292"/>
              <a:gd name="connsiteX106" fmla="*/ 2658051 w 4271958"/>
              <a:gd name="connsiteY106" fmla="*/ 4611680 h 5194292"/>
              <a:gd name="connsiteX107" fmla="*/ 2597145 w 4271958"/>
              <a:gd name="connsiteY107" fmla="*/ 4527408 h 5194292"/>
              <a:gd name="connsiteX108" fmla="*/ 2789233 w 4271958"/>
              <a:gd name="connsiteY108" fmla="*/ 4335455 h 5194292"/>
              <a:gd name="connsiteX109" fmla="*/ 2451207 w 4271958"/>
              <a:gd name="connsiteY109" fmla="*/ 4322718 h 5194292"/>
              <a:gd name="connsiteX110" fmla="*/ 2451081 w 4271958"/>
              <a:gd name="connsiteY110" fmla="*/ 4322735 h 5194292"/>
              <a:gd name="connsiteX111" fmla="*/ 2451096 w 4271958"/>
              <a:gd name="connsiteY111" fmla="*/ 4322755 h 5194292"/>
              <a:gd name="connsiteX112" fmla="*/ 2450642 w 4271958"/>
              <a:gd name="connsiteY112" fmla="*/ 4322826 h 5194292"/>
              <a:gd name="connsiteX113" fmla="*/ 2452312 w 4271958"/>
              <a:gd name="connsiteY113" fmla="*/ 4325214 h 5194292"/>
              <a:gd name="connsiteX114" fmla="*/ 2560633 w 4271958"/>
              <a:gd name="connsiteY114" fmla="*/ 4480083 h 5194292"/>
              <a:gd name="connsiteX115" fmla="*/ 2422498 w 4271958"/>
              <a:gd name="connsiteY115" fmla="*/ 4660893 h 5194292"/>
              <a:gd name="connsiteX116" fmla="*/ 2297020 w 4271958"/>
              <a:gd name="connsiteY116" fmla="*/ 4612127 h 5194292"/>
              <a:gd name="connsiteX117" fmla="*/ 2235754 w 4271958"/>
              <a:gd name="connsiteY117" fmla="*/ 4588317 h 5194292"/>
              <a:gd name="connsiteX118" fmla="*/ 2235196 w 4271958"/>
              <a:gd name="connsiteY118" fmla="*/ 4589455 h 5194292"/>
              <a:gd name="connsiteX119" fmla="*/ 2235195 w 4271958"/>
              <a:gd name="connsiteY119" fmla="*/ 4589455 h 5194292"/>
              <a:gd name="connsiteX120" fmla="*/ 2235079 w 4271958"/>
              <a:gd name="connsiteY120" fmla="*/ 4589694 h 5194292"/>
              <a:gd name="connsiteX121" fmla="*/ 2421674 w 4271958"/>
              <a:gd name="connsiteY121" fmla="*/ 4661962 h 5194292"/>
              <a:gd name="connsiteX122" fmla="*/ 2422455 w 4271958"/>
              <a:gd name="connsiteY122" fmla="*/ 4660892 h 5194292"/>
              <a:gd name="connsiteX123" fmla="*/ 2423003 w 4271958"/>
              <a:gd name="connsiteY123" fmla="*/ 4661154 h 5194292"/>
              <a:gd name="connsiteX124" fmla="*/ 2488169 w 4271958"/>
              <a:gd name="connsiteY124" fmla="*/ 4576164 h 5194292"/>
              <a:gd name="connsiteX125" fmla="*/ 2560852 w 4271958"/>
              <a:gd name="connsiteY125" fmla="*/ 4479917 h 5194292"/>
              <a:gd name="connsiteX126" fmla="*/ 2560871 w 4271958"/>
              <a:gd name="connsiteY126" fmla="*/ 4479941 h 5194292"/>
              <a:gd name="connsiteX127" fmla="*/ 2561210 w 4271958"/>
              <a:gd name="connsiteY127" fmla="*/ 4479473 h 5194292"/>
              <a:gd name="connsiteX128" fmla="*/ 2559796 w 4271958"/>
              <a:gd name="connsiteY128" fmla="*/ 4477459 h 5194292"/>
              <a:gd name="connsiteX129" fmla="*/ 2487544 w 4271958"/>
              <a:gd name="connsiteY129" fmla="*/ 4374500 h 5194292"/>
              <a:gd name="connsiteX130" fmla="*/ 2108196 w 4271958"/>
              <a:gd name="connsiteY130" fmla="*/ 4233855 h 5194292"/>
              <a:gd name="connsiteX131" fmla="*/ 2108195 w 4271958"/>
              <a:gd name="connsiteY131" fmla="*/ 4233856 h 5194292"/>
              <a:gd name="connsiteX132" fmla="*/ 2093908 w 4271958"/>
              <a:gd name="connsiteY132" fmla="*/ 4271955 h 5194292"/>
              <a:gd name="connsiteX133" fmla="*/ 2003421 w 4271958"/>
              <a:gd name="connsiteY133" fmla="*/ 4209514 h 5194292"/>
              <a:gd name="connsiteX134" fmla="*/ 2063745 w 4271958"/>
              <a:gd name="connsiteY134" fmla="*/ 4249730 h 5194292"/>
              <a:gd name="connsiteX135" fmla="*/ 2063746 w 4271958"/>
              <a:gd name="connsiteY135" fmla="*/ 4249730 h 5194292"/>
              <a:gd name="connsiteX136" fmla="*/ 1943867 w 4271958"/>
              <a:gd name="connsiteY136" fmla="*/ 4168831 h 5194292"/>
              <a:gd name="connsiteX137" fmla="*/ 1973258 w 4271958"/>
              <a:gd name="connsiteY137" fmla="*/ 4189405 h 5194292"/>
              <a:gd name="connsiteX138" fmla="*/ 1938333 w 4271958"/>
              <a:gd name="connsiteY138" fmla="*/ 4292592 h 5194292"/>
              <a:gd name="connsiteX139" fmla="*/ 1922458 w 4271958"/>
              <a:gd name="connsiteY139" fmla="*/ 4337042 h 5194292"/>
              <a:gd name="connsiteX140" fmla="*/ 1922458 w 4271958"/>
              <a:gd name="connsiteY140" fmla="*/ 4337043 h 5194292"/>
              <a:gd name="connsiteX141" fmla="*/ 1987545 w 4271958"/>
              <a:gd name="connsiteY141" fmla="*/ 4492617 h 5194292"/>
              <a:gd name="connsiteX142" fmla="*/ 1882771 w 4271958"/>
              <a:gd name="connsiteY142" fmla="*/ 4452930 h 5194292"/>
              <a:gd name="connsiteX143" fmla="*/ 1882770 w 4271958"/>
              <a:gd name="connsiteY143" fmla="*/ 4452930 h 5194292"/>
              <a:gd name="connsiteX144" fmla="*/ 1987545 w 4271958"/>
              <a:gd name="connsiteY144" fmla="*/ 4492618 h 5194292"/>
              <a:gd name="connsiteX145" fmla="*/ 2006595 w 4271958"/>
              <a:gd name="connsiteY145" fmla="*/ 4543418 h 5194292"/>
              <a:gd name="connsiteX146" fmla="*/ 2006595 w 4271958"/>
              <a:gd name="connsiteY146" fmla="*/ 4543417 h 5194292"/>
              <a:gd name="connsiteX147" fmla="*/ 1987545 w 4271958"/>
              <a:gd name="connsiteY147" fmla="*/ 4492617 h 5194292"/>
              <a:gd name="connsiteX148" fmla="*/ 1987546 w 4271958"/>
              <a:gd name="connsiteY148" fmla="*/ 4492617 h 5194292"/>
              <a:gd name="connsiteX149" fmla="*/ 1922458 w 4271958"/>
              <a:gd name="connsiteY149" fmla="*/ 4337043 h 5194292"/>
              <a:gd name="connsiteX150" fmla="*/ 1938333 w 4271958"/>
              <a:gd name="connsiteY150" fmla="*/ 4292593 h 5194292"/>
              <a:gd name="connsiteX151" fmla="*/ 1973258 w 4271958"/>
              <a:gd name="connsiteY151" fmla="*/ 4189405 h 5194292"/>
              <a:gd name="connsiteX152" fmla="*/ 1973368 w 4271958"/>
              <a:gd name="connsiteY152" fmla="*/ 4189099 h 5194292"/>
              <a:gd name="connsiteX153" fmla="*/ 1972314 w 4271958"/>
              <a:gd name="connsiteY153" fmla="*/ 4188375 h 5194292"/>
              <a:gd name="connsiteX154" fmla="*/ 1961813 w 4271958"/>
              <a:gd name="connsiteY154" fmla="*/ 4181161 h 5194292"/>
              <a:gd name="connsiteX155" fmla="*/ 1757358 w 4271958"/>
              <a:gd name="connsiteY155" fmla="*/ 4146542 h 5194292"/>
              <a:gd name="connsiteX156" fmla="*/ 1582734 w 4271958"/>
              <a:gd name="connsiteY156" fmla="*/ 4335454 h 5194292"/>
              <a:gd name="connsiteX157" fmla="*/ 1582735 w 4271958"/>
              <a:gd name="connsiteY157" fmla="*/ 4335455 h 5194292"/>
              <a:gd name="connsiteX158" fmla="*/ 1819337 w 4271958"/>
              <a:gd name="connsiteY158" fmla="*/ 4081219 h 5194292"/>
              <a:gd name="connsiteX159" fmla="*/ 1819226 w 4271958"/>
              <a:gd name="connsiteY159" fmla="*/ 4081340 h 5194292"/>
              <a:gd name="connsiteX160" fmla="*/ 1819271 w 4271958"/>
              <a:gd name="connsiteY160" fmla="*/ 4081456 h 5194292"/>
              <a:gd name="connsiteX161" fmla="*/ 1830383 w 4271958"/>
              <a:gd name="connsiteY161" fmla="*/ 4111617 h 5194292"/>
              <a:gd name="connsiteX162" fmla="*/ 1835778 w 4271958"/>
              <a:gd name="connsiteY162" fmla="*/ 4112876 h 5194292"/>
              <a:gd name="connsiteX163" fmla="*/ 1830978 w 4271958"/>
              <a:gd name="connsiteY163" fmla="*/ 4111669 h 5194292"/>
              <a:gd name="connsiteX164" fmla="*/ 1552501 w 4271958"/>
              <a:gd name="connsiteY164" fmla="*/ 4032218 h 5194292"/>
              <a:gd name="connsiteX165" fmla="*/ 1456494 w 4271958"/>
              <a:gd name="connsiteY165" fmla="*/ 4183961 h 5194292"/>
              <a:gd name="connsiteX166" fmla="*/ 1457325 w 4271958"/>
              <a:gd name="connsiteY166" fmla="*/ 4184979 h 5194292"/>
              <a:gd name="connsiteX167" fmla="*/ 1457271 w 4271958"/>
              <a:gd name="connsiteY167" fmla="*/ 4185071 h 5194292"/>
              <a:gd name="connsiteX168" fmla="*/ 1458879 w 4271958"/>
              <a:gd name="connsiteY168" fmla="*/ 4186999 h 5194292"/>
              <a:gd name="connsiteX169" fmla="*/ 1524401 w 4271958"/>
              <a:gd name="connsiteY169" fmla="*/ 4265535 h 5194292"/>
              <a:gd name="connsiteX170" fmla="*/ 1581875 w 4271958"/>
              <a:gd name="connsiteY170" fmla="*/ 4334423 h 5194292"/>
              <a:gd name="connsiteX171" fmla="*/ 1457320 w 4271958"/>
              <a:gd name="connsiteY171" fmla="*/ 4184642 h 5194292"/>
              <a:gd name="connsiteX172" fmla="*/ 1552570 w 4271958"/>
              <a:gd name="connsiteY172" fmla="*/ 4032242 h 5194292"/>
              <a:gd name="connsiteX173" fmla="*/ 1552571 w 4271958"/>
              <a:gd name="connsiteY173" fmla="*/ 4032242 h 5194292"/>
              <a:gd name="connsiteX174" fmla="*/ 1552571 w 4271958"/>
              <a:gd name="connsiteY174" fmla="*/ 4032241 h 5194292"/>
              <a:gd name="connsiteX175" fmla="*/ 2239926 w 4271958"/>
              <a:gd name="connsiteY175" fmla="*/ 4030831 h 5194292"/>
              <a:gd name="connsiteX176" fmla="*/ 2330445 w 4271958"/>
              <a:gd name="connsiteY176" fmla="*/ 4159243 h 5194292"/>
              <a:gd name="connsiteX177" fmla="*/ 2330446 w 4271958"/>
              <a:gd name="connsiteY177" fmla="*/ 4159242 h 5194292"/>
              <a:gd name="connsiteX178" fmla="*/ 2439149 w 4271958"/>
              <a:gd name="connsiteY178" fmla="*/ 4306564 h 5194292"/>
              <a:gd name="connsiteX179" fmla="*/ 2435959 w 4271958"/>
              <a:gd name="connsiteY179" fmla="*/ 4302181 h 5194292"/>
              <a:gd name="connsiteX180" fmla="*/ 2370682 w 4271958"/>
              <a:gd name="connsiteY180" fmla="*/ 4212492 h 5194292"/>
              <a:gd name="connsiteX181" fmla="*/ 2331691 w 4271958"/>
              <a:gd name="connsiteY181" fmla="*/ 4158920 h 5194292"/>
              <a:gd name="connsiteX182" fmla="*/ 2330789 w 4271958"/>
              <a:gd name="connsiteY182" fmla="*/ 4159243 h 5194292"/>
              <a:gd name="connsiteX183" fmla="*/ 1420599 w 4271958"/>
              <a:gd name="connsiteY183" fmla="*/ 3993706 h 5194292"/>
              <a:gd name="connsiteX184" fmla="*/ 1414461 w 4271958"/>
              <a:gd name="connsiteY184" fmla="*/ 4004063 h 5194292"/>
              <a:gd name="connsiteX185" fmla="*/ 1420566 w 4271958"/>
              <a:gd name="connsiteY185" fmla="*/ 3994142 h 5194292"/>
              <a:gd name="connsiteX186" fmla="*/ 1420962 w 4271958"/>
              <a:gd name="connsiteY186" fmla="*/ 3994250 h 5194292"/>
              <a:gd name="connsiteX187" fmla="*/ 1421186 w 4271958"/>
              <a:gd name="connsiteY187" fmla="*/ 3993903 h 5194292"/>
              <a:gd name="connsiteX188" fmla="*/ 2686027 w 4271958"/>
              <a:gd name="connsiteY188" fmla="*/ 3988965 h 5194292"/>
              <a:gd name="connsiteX189" fmla="*/ 2651925 w 4271958"/>
              <a:gd name="connsiteY189" fmla="*/ 3998833 h 5194292"/>
              <a:gd name="connsiteX190" fmla="*/ 2685512 w 4271958"/>
              <a:gd name="connsiteY190" fmla="*/ 3989143 h 5194292"/>
              <a:gd name="connsiteX191" fmla="*/ 2746012 w 4271958"/>
              <a:gd name="connsiteY191" fmla="*/ 4050557 h 5194292"/>
              <a:gd name="connsiteX192" fmla="*/ 2757402 w 4271958"/>
              <a:gd name="connsiteY192" fmla="*/ 4062119 h 5194292"/>
              <a:gd name="connsiteX193" fmla="*/ 2733253 w 4271958"/>
              <a:gd name="connsiteY193" fmla="*/ 4037416 h 5194292"/>
              <a:gd name="connsiteX194" fmla="*/ 2686045 w 4271958"/>
              <a:gd name="connsiteY194" fmla="*/ 3989123 h 5194292"/>
              <a:gd name="connsiteX195" fmla="*/ 2686151 w 4271958"/>
              <a:gd name="connsiteY195" fmla="*/ 3989092 h 5194292"/>
              <a:gd name="connsiteX196" fmla="*/ 2528677 w 4271958"/>
              <a:gd name="connsiteY196" fmla="*/ 3829043 h 5194292"/>
              <a:gd name="connsiteX197" fmla="*/ 2532536 w 4271958"/>
              <a:gd name="connsiteY197" fmla="*/ 3832965 h 5194292"/>
              <a:gd name="connsiteX198" fmla="*/ 2621333 w 4271958"/>
              <a:gd name="connsiteY198" fmla="*/ 3923200 h 5194292"/>
              <a:gd name="connsiteX199" fmla="*/ 2661444 w 4271958"/>
              <a:gd name="connsiteY199" fmla="*/ 3963961 h 5194292"/>
              <a:gd name="connsiteX200" fmla="*/ 2528803 w 4271958"/>
              <a:gd name="connsiteY200" fmla="*/ 3829043 h 5194292"/>
              <a:gd name="connsiteX201" fmla="*/ 2514376 w 4271958"/>
              <a:gd name="connsiteY201" fmla="*/ 3829043 h 5194292"/>
              <a:gd name="connsiteX202" fmla="*/ 2520843 w 4271958"/>
              <a:gd name="connsiteY202" fmla="*/ 3914993 h 5194292"/>
              <a:gd name="connsiteX203" fmla="*/ 2521399 w 4271958"/>
              <a:gd name="connsiteY203" fmla="*/ 3915981 h 5194292"/>
              <a:gd name="connsiteX204" fmla="*/ 2521463 w 4271958"/>
              <a:gd name="connsiteY204" fmla="*/ 3916748 h 5194292"/>
              <a:gd name="connsiteX205" fmla="*/ 2521514 w 4271958"/>
              <a:gd name="connsiteY205" fmla="*/ 3917356 h 5194292"/>
              <a:gd name="connsiteX206" fmla="*/ 2521863 w 4271958"/>
              <a:gd name="connsiteY206" fmla="*/ 3917969 h 5194292"/>
              <a:gd name="connsiteX207" fmla="*/ 2579719 w 4271958"/>
              <a:gd name="connsiteY207" fmla="*/ 4019666 h 5194292"/>
              <a:gd name="connsiteX208" fmla="*/ 2580327 w 4271958"/>
              <a:gd name="connsiteY208" fmla="*/ 4019491 h 5194292"/>
              <a:gd name="connsiteX209" fmla="*/ 2579439 w 4271958"/>
              <a:gd name="connsiteY209" fmla="*/ 4017926 h 5194292"/>
              <a:gd name="connsiteX210" fmla="*/ 2521641 w 4271958"/>
              <a:gd name="connsiteY210" fmla="*/ 3916030 h 5194292"/>
              <a:gd name="connsiteX211" fmla="*/ 2518669 w 4271958"/>
              <a:gd name="connsiteY211" fmla="*/ 3877323 h 5194292"/>
              <a:gd name="connsiteX212" fmla="*/ 2514961 w 4271958"/>
              <a:gd name="connsiteY212" fmla="*/ 3829043 h 5194292"/>
              <a:gd name="connsiteX213" fmla="*/ 2472408 w 4271958"/>
              <a:gd name="connsiteY213" fmla="*/ 3829043 h 5194292"/>
              <a:gd name="connsiteX214" fmla="*/ 2476184 w 4271958"/>
              <a:gd name="connsiteY214" fmla="*/ 3835743 h 5194292"/>
              <a:gd name="connsiteX215" fmla="*/ 2489831 w 4271958"/>
              <a:gd name="connsiteY215" fmla="*/ 3859961 h 5194292"/>
              <a:gd name="connsiteX216" fmla="*/ 2472773 w 4271958"/>
              <a:gd name="connsiteY216" fmla="*/ 3829043 h 5194292"/>
              <a:gd name="connsiteX217" fmla="*/ 2325878 w 4271958"/>
              <a:gd name="connsiteY217" fmla="*/ 3829043 h 5194292"/>
              <a:gd name="connsiteX218" fmla="*/ 2330678 w 4271958"/>
              <a:gd name="connsiteY218" fmla="*/ 3839581 h 5194292"/>
              <a:gd name="connsiteX219" fmla="*/ 2412239 w 4271958"/>
              <a:gd name="connsiteY219" fmla="*/ 4018654 h 5194292"/>
              <a:gd name="connsiteX220" fmla="*/ 2455460 w 4271958"/>
              <a:gd name="connsiteY220" fmla="*/ 4113551 h 5194292"/>
              <a:gd name="connsiteX221" fmla="*/ 2455631 w 4271958"/>
              <a:gd name="connsiteY221" fmla="*/ 4113490 h 5194292"/>
              <a:gd name="connsiteX222" fmla="*/ 2367512 w 4271958"/>
              <a:gd name="connsiteY222" fmla="*/ 3919742 h 5194292"/>
              <a:gd name="connsiteX223" fmla="*/ 2326261 w 4271958"/>
              <a:gd name="connsiteY223" fmla="*/ 3829043 h 5194292"/>
              <a:gd name="connsiteX224" fmla="*/ 2096784 w 4271958"/>
              <a:gd name="connsiteY224" fmla="*/ 3829043 h 5194292"/>
              <a:gd name="connsiteX225" fmla="*/ 2100258 w 4271958"/>
              <a:gd name="connsiteY225" fmla="*/ 3833703 h 5194292"/>
              <a:gd name="connsiteX226" fmla="*/ 2093590 w 4271958"/>
              <a:gd name="connsiteY226" fmla="*/ 3852460 h 5194292"/>
              <a:gd name="connsiteX227" fmla="*/ 2092393 w 4271958"/>
              <a:gd name="connsiteY227" fmla="*/ 3855827 h 5194292"/>
              <a:gd name="connsiteX228" fmla="*/ 2100258 w 4271958"/>
              <a:gd name="connsiteY228" fmla="*/ 3833805 h 5194292"/>
              <a:gd name="connsiteX229" fmla="*/ 2193921 w 4271958"/>
              <a:gd name="connsiteY229" fmla="*/ 3965568 h 5194292"/>
              <a:gd name="connsiteX230" fmla="*/ 2193974 w 4271958"/>
              <a:gd name="connsiteY230" fmla="*/ 3965644 h 5194292"/>
              <a:gd name="connsiteX231" fmla="*/ 2194295 w 4271958"/>
              <a:gd name="connsiteY231" fmla="*/ 3964629 h 5194292"/>
              <a:gd name="connsiteX232" fmla="*/ 2100258 w 4271958"/>
              <a:gd name="connsiteY232" fmla="*/ 3833699 h 5194292"/>
              <a:gd name="connsiteX233" fmla="*/ 2100437 w 4271958"/>
              <a:gd name="connsiteY233" fmla="*/ 3832986 h 5194292"/>
              <a:gd name="connsiteX234" fmla="*/ 2097480 w 4271958"/>
              <a:gd name="connsiteY234" fmla="*/ 3829043 h 5194292"/>
              <a:gd name="connsiteX235" fmla="*/ 1750732 w 4271958"/>
              <a:gd name="connsiteY235" fmla="*/ 3829043 h 5194292"/>
              <a:gd name="connsiteX236" fmla="*/ 1743418 w 4271958"/>
              <a:gd name="connsiteY236" fmla="*/ 3835277 h 5194292"/>
              <a:gd name="connsiteX237" fmla="*/ 1751238 w 4271958"/>
              <a:gd name="connsiteY237" fmla="*/ 3829043 h 5194292"/>
              <a:gd name="connsiteX238" fmla="*/ 1717441 w 4271958"/>
              <a:gd name="connsiteY238" fmla="*/ 3829043 h 5194292"/>
              <a:gd name="connsiteX239" fmla="*/ 1724020 w 4271958"/>
              <a:gd name="connsiteY239" fmla="*/ 3850984 h 5194292"/>
              <a:gd name="connsiteX240" fmla="*/ 1638940 w 4271958"/>
              <a:gd name="connsiteY240" fmla="*/ 3923493 h 5194292"/>
              <a:gd name="connsiteX241" fmla="*/ 1597466 w 4271958"/>
              <a:gd name="connsiteY241" fmla="*/ 3958838 h 5194292"/>
              <a:gd name="connsiteX242" fmla="*/ 1724021 w 4271958"/>
              <a:gd name="connsiteY242" fmla="*/ 3851267 h 5194292"/>
              <a:gd name="connsiteX243" fmla="*/ 1760496 w 4271958"/>
              <a:gd name="connsiteY243" fmla="*/ 3932147 h 5194292"/>
              <a:gd name="connsiteX244" fmla="*/ 1724020 w 4271958"/>
              <a:gd name="connsiteY244" fmla="*/ 3850739 h 5194292"/>
              <a:gd name="connsiteX245" fmla="*/ 1724409 w 4271958"/>
              <a:gd name="connsiteY245" fmla="*/ 3850429 h 5194292"/>
              <a:gd name="connsiteX246" fmla="*/ 1723782 w 4271958"/>
              <a:gd name="connsiteY246" fmla="*/ 3848292 h 5194292"/>
              <a:gd name="connsiteX247" fmla="*/ 1718136 w 4271958"/>
              <a:gd name="connsiteY247" fmla="*/ 3829043 h 5194292"/>
              <a:gd name="connsiteX248" fmla="*/ 2702075 w 4271958"/>
              <a:gd name="connsiteY248" fmla="*/ 3675055 h 5194292"/>
              <a:gd name="connsiteX249" fmla="*/ 2787051 w 4271958"/>
              <a:gd name="connsiteY249" fmla="*/ 3778215 h 5194292"/>
              <a:gd name="connsiteX250" fmla="*/ 2828850 w 4271958"/>
              <a:gd name="connsiteY250" fmla="*/ 3828958 h 5194292"/>
              <a:gd name="connsiteX251" fmla="*/ 2829076 w 4271958"/>
              <a:gd name="connsiteY251" fmla="*/ 3828988 h 5194292"/>
              <a:gd name="connsiteX252" fmla="*/ 2838446 w 4271958"/>
              <a:gd name="connsiteY252" fmla="*/ 3944328 h 5194292"/>
              <a:gd name="connsiteX253" fmla="*/ 2782524 w 4271958"/>
              <a:gd name="connsiteY253" fmla="*/ 3960718 h 5194292"/>
              <a:gd name="connsiteX254" fmla="*/ 2782883 w 4271958"/>
              <a:gd name="connsiteY254" fmla="*/ 3961077 h 5194292"/>
              <a:gd name="connsiteX255" fmla="*/ 2782544 w 4271958"/>
              <a:gd name="connsiteY255" fmla="*/ 3961177 h 5194292"/>
              <a:gd name="connsiteX256" fmla="*/ 2783054 w 4271958"/>
              <a:gd name="connsiteY256" fmla="*/ 3961690 h 5194292"/>
              <a:gd name="connsiteX257" fmla="*/ 2789208 w 4271958"/>
              <a:gd name="connsiteY257" fmla="*/ 3967885 h 5194292"/>
              <a:gd name="connsiteX258" fmla="*/ 2791846 w 4271958"/>
              <a:gd name="connsiteY258" fmla="*/ 3970540 h 5194292"/>
              <a:gd name="connsiteX259" fmla="*/ 2782883 w 4271958"/>
              <a:gd name="connsiteY259" fmla="*/ 3961420 h 5194292"/>
              <a:gd name="connsiteX260" fmla="*/ 2838446 w 4271958"/>
              <a:gd name="connsiteY260" fmla="*/ 3944930 h 5194292"/>
              <a:gd name="connsiteX261" fmla="*/ 2838446 w 4271958"/>
              <a:gd name="connsiteY261" fmla="*/ 4017955 h 5194292"/>
              <a:gd name="connsiteX262" fmla="*/ 2838416 w 4271958"/>
              <a:gd name="connsiteY262" fmla="*/ 4017924 h 5194292"/>
              <a:gd name="connsiteX263" fmla="*/ 2831420 w 4271958"/>
              <a:gd name="connsiteY263" fmla="*/ 4132930 h 5194292"/>
              <a:gd name="connsiteX264" fmla="*/ 2831411 w 4271958"/>
              <a:gd name="connsiteY264" fmla="*/ 4133070 h 5194292"/>
              <a:gd name="connsiteX265" fmla="*/ 2829067 w 4271958"/>
              <a:gd name="connsiteY265" fmla="*/ 4135430 h 5194292"/>
              <a:gd name="connsiteX266" fmla="*/ 2828994 w 4271958"/>
              <a:gd name="connsiteY266" fmla="*/ 4135356 h 5194292"/>
              <a:gd name="connsiteX267" fmla="*/ 2828675 w 4271958"/>
              <a:gd name="connsiteY267" fmla="*/ 4135030 h 5194292"/>
              <a:gd name="connsiteX268" fmla="*/ 2775436 w 4271958"/>
              <a:gd name="connsiteY268" fmla="*/ 4202809 h 5194292"/>
              <a:gd name="connsiteX269" fmla="*/ 2711372 w 4271958"/>
              <a:gd name="connsiteY269" fmla="*/ 4284988 h 5194292"/>
              <a:gd name="connsiteX270" fmla="*/ 2605850 w 4271958"/>
              <a:gd name="connsiteY270" fmla="*/ 4300718 h 5194292"/>
              <a:gd name="connsiteX271" fmla="*/ 2554263 w 4271958"/>
              <a:gd name="connsiteY271" fmla="*/ 4308408 h 5194292"/>
              <a:gd name="connsiteX272" fmla="*/ 2554270 w 4271958"/>
              <a:gd name="connsiteY272" fmla="*/ 4308495 h 5194292"/>
              <a:gd name="connsiteX273" fmla="*/ 2554473 w 4271958"/>
              <a:gd name="connsiteY273" fmla="*/ 4308467 h 5194292"/>
              <a:gd name="connsiteX274" fmla="*/ 2554564 w 4271958"/>
              <a:gd name="connsiteY274" fmla="*/ 4309511 h 5194292"/>
              <a:gd name="connsiteX275" fmla="*/ 2555928 w 4271958"/>
              <a:gd name="connsiteY275" fmla="*/ 4309308 h 5194292"/>
              <a:gd name="connsiteX276" fmla="*/ 2659570 w 4271958"/>
              <a:gd name="connsiteY276" fmla="*/ 4293936 h 5194292"/>
              <a:gd name="connsiteX277" fmla="*/ 2710611 w 4271958"/>
              <a:gd name="connsiteY277" fmla="*/ 4286366 h 5194292"/>
              <a:gd name="connsiteX278" fmla="*/ 2711430 w 4271958"/>
              <a:gd name="connsiteY278" fmla="*/ 4285302 h 5194292"/>
              <a:gd name="connsiteX279" fmla="*/ 2712257 w 4271958"/>
              <a:gd name="connsiteY279" fmla="*/ 4285198 h 5194292"/>
              <a:gd name="connsiteX280" fmla="*/ 2775469 w 4271958"/>
              <a:gd name="connsiteY280" fmla="*/ 4203767 h 5194292"/>
              <a:gd name="connsiteX281" fmla="*/ 2828920 w 4271958"/>
              <a:gd name="connsiteY281" fmla="*/ 4135430 h 5194292"/>
              <a:gd name="connsiteX282" fmla="*/ 2805425 w 4271958"/>
              <a:gd name="connsiteY282" fmla="*/ 4274461 h 5194292"/>
              <a:gd name="connsiteX283" fmla="*/ 2804842 w 4271958"/>
              <a:gd name="connsiteY283" fmla="*/ 4274534 h 5194292"/>
              <a:gd name="connsiteX284" fmla="*/ 2788714 w 4271958"/>
              <a:gd name="connsiteY284" fmla="*/ 4334690 h 5194292"/>
              <a:gd name="connsiteX285" fmla="*/ 2701476 w 4271958"/>
              <a:gd name="connsiteY285" fmla="*/ 4422297 h 5194292"/>
              <a:gd name="connsiteX286" fmla="*/ 2596821 w 4271958"/>
              <a:gd name="connsiteY286" fmla="*/ 4527394 h 5194292"/>
              <a:gd name="connsiteX287" fmla="*/ 2597146 w 4271958"/>
              <a:gd name="connsiteY287" fmla="*/ 4527818 h 5194292"/>
              <a:gd name="connsiteX288" fmla="*/ 2596652 w 4271958"/>
              <a:gd name="connsiteY288" fmla="*/ 4528238 h 5194292"/>
              <a:gd name="connsiteX289" fmla="*/ 2597106 w 4271958"/>
              <a:gd name="connsiteY289" fmla="*/ 4528863 h 5194292"/>
              <a:gd name="connsiteX290" fmla="*/ 2657470 w 4271958"/>
              <a:gd name="connsiteY290" fmla="*/ 4612060 h 5194292"/>
              <a:gd name="connsiteX291" fmla="*/ 2589188 w 4271958"/>
              <a:gd name="connsiteY291" fmla="*/ 4694091 h 5194292"/>
              <a:gd name="connsiteX292" fmla="*/ 2589208 w 4271958"/>
              <a:gd name="connsiteY292" fmla="*/ 4694303 h 5194292"/>
              <a:gd name="connsiteX293" fmla="*/ 2588843 w 4271958"/>
              <a:gd name="connsiteY293" fmla="*/ 4694485 h 5194292"/>
              <a:gd name="connsiteX294" fmla="*/ 2601650 w 4271958"/>
              <a:gd name="connsiteY294" fmla="*/ 4701936 h 5194292"/>
              <a:gd name="connsiteX295" fmla="*/ 2610073 w 4271958"/>
              <a:gd name="connsiteY295" fmla="*/ 4778764 h 5194292"/>
              <a:gd name="connsiteX296" fmla="*/ 2525037 w 4271958"/>
              <a:gd name="connsiteY296" fmla="*/ 4834637 h 5194292"/>
              <a:gd name="connsiteX297" fmla="*/ 2498730 w 4271958"/>
              <a:gd name="connsiteY297" fmla="*/ 4841454 h 5194292"/>
              <a:gd name="connsiteX298" fmla="*/ 2497530 w 4271958"/>
              <a:gd name="connsiteY298" fmla="*/ 4842683 h 5194292"/>
              <a:gd name="connsiteX299" fmla="*/ 2488111 w 4271958"/>
              <a:gd name="connsiteY299" fmla="*/ 4845043 h 5194292"/>
              <a:gd name="connsiteX300" fmla="*/ 2488017 w 4271958"/>
              <a:gd name="connsiteY300" fmla="*/ 4844396 h 5194292"/>
              <a:gd name="connsiteX301" fmla="*/ 2479793 w 4271958"/>
              <a:gd name="connsiteY301" fmla="*/ 4844396 h 5194292"/>
              <a:gd name="connsiteX302" fmla="*/ 2470390 w 4271958"/>
              <a:gd name="connsiteY302" fmla="*/ 4856155 h 5194292"/>
              <a:gd name="connsiteX303" fmla="*/ 2388115 w 4271958"/>
              <a:gd name="connsiteY303" fmla="*/ 4790303 h 5194292"/>
              <a:gd name="connsiteX304" fmla="*/ 2387109 w 4271958"/>
              <a:gd name="connsiteY304" fmla="*/ 4791309 h 5194292"/>
              <a:gd name="connsiteX305" fmla="*/ 2388104 w 4271958"/>
              <a:gd name="connsiteY305" fmla="*/ 4792092 h 5194292"/>
              <a:gd name="connsiteX306" fmla="*/ 2470145 w 4271958"/>
              <a:gd name="connsiteY306" fmla="*/ 4856649 h 5194292"/>
              <a:gd name="connsiteX307" fmla="*/ 2440082 w 4271958"/>
              <a:gd name="connsiteY307" fmla="*/ 4888269 h 5194292"/>
              <a:gd name="connsiteX308" fmla="*/ 2387493 w 4271958"/>
              <a:gd name="connsiteY308" fmla="*/ 4933349 h 5194292"/>
              <a:gd name="connsiteX309" fmla="*/ 2387596 w 4271958"/>
              <a:gd name="connsiteY309" fmla="*/ 4934505 h 5194292"/>
              <a:gd name="connsiteX310" fmla="*/ 2272450 w 4271958"/>
              <a:gd name="connsiteY310" fmla="*/ 4997612 h 5194292"/>
              <a:gd name="connsiteX311" fmla="*/ 2211383 w 4271958"/>
              <a:gd name="connsiteY311" fmla="*/ 5016310 h 5194292"/>
              <a:gd name="connsiteX312" fmla="*/ 2211383 w 4271958"/>
              <a:gd name="connsiteY312" fmla="*/ 5112411 h 5194292"/>
              <a:gd name="connsiteX313" fmla="*/ 2128833 w 4271958"/>
              <a:gd name="connsiteY313" fmla="*/ 5194292 h 5194292"/>
              <a:gd name="connsiteX314" fmla="*/ 2046283 w 4271958"/>
              <a:gd name="connsiteY314" fmla="*/ 5112411 h 5194292"/>
              <a:gd name="connsiteX315" fmla="*/ 2046283 w 4271958"/>
              <a:gd name="connsiteY315" fmla="*/ 5027203 h 5194292"/>
              <a:gd name="connsiteX316" fmla="*/ 2046283 w 4271958"/>
              <a:gd name="connsiteY316" fmla="*/ 5025058 h 5194292"/>
              <a:gd name="connsiteX317" fmla="*/ 2030408 w 4271958"/>
              <a:gd name="connsiteY317" fmla="*/ 5023736 h 5194292"/>
              <a:gd name="connsiteX318" fmla="*/ 2037458 w 4271958"/>
              <a:gd name="connsiteY318" fmla="*/ 4727865 h 5194292"/>
              <a:gd name="connsiteX319" fmla="*/ 2037458 w 4271958"/>
              <a:gd name="connsiteY319" fmla="*/ 4713005 h 5194292"/>
              <a:gd name="connsiteX320" fmla="*/ 2037458 w 4271958"/>
              <a:gd name="connsiteY320" fmla="*/ 4709003 h 5194292"/>
              <a:gd name="connsiteX321" fmla="*/ 2036758 w 4271958"/>
              <a:gd name="connsiteY321" fmla="*/ 4709013 h 5194292"/>
              <a:gd name="connsiteX322" fmla="*/ 2036758 w 4271958"/>
              <a:gd name="connsiteY322" fmla="*/ 4727770 h 5194292"/>
              <a:gd name="connsiteX323" fmla="*/ 2029747 w 4271958"/>
              <a:gd name="connsiteY323" fmla="*/ 5022842 h 5194292"/>
              <a:gd name="connsiteX324" fmla="*/ 1868483 w 4271958"/>
              <a:gd name="connsiteY324" fmla="*/ 4954929 h 5194292"/>
              <a:gd name="connsiteX325" fmla="*/ 1868507 w 4271958"/>
              <a:gd name="connsiteY325" fmla="*/ 4954556 h 5194292"/>
              <a:gd name="connsiteX326" fmla="*/ 1810434 w 4271958"/>
              <a:gd name="connsiteY326" fmla="*/ 4908633 h 5194292"/>
              <a:gd name="connsiteX327" fmla="*/ 1767314 w 4271958"/>
              <a:gd name="connsiteY327" fmla="*/ 4874758 h 5194292"/>
              <a:gd name="connsiteX328" fmla="*/ 1746210 w 4271958"/>
              <a:gd name="connsiteY328" fmla="*/ 4866142 h 5194292"/>
              <a:gd name="connsiteX329" fmla="*/ 1746246 w 4271958"/>
              <a:gd name="connsiteY329" fmla="*/ 4866474 h 5194292"/>
              <a:gd name="connsiteX330" fmla="*/ 1739182 w 4271958"/>
              <a:gd name="connsiteY330" fmla="*/ 4866474 h 5194292"/>
              <a:gd name="connsiteX331" fmla="*/ 1635534 w 4271958"/>
              <a:gd name="connsiteY331" fmla="*/ 4861786 h 5194292"/>
              <a:gd name="connsiteX332" fmla="*/ 1604965 w 4271958"/>
              <a:gd name="connsiteY332" fmla="*/ 4835518 h 5194292"/>
              <a:gd name="connsiteX333" fmla="*/ 1604964 w 4271958"/>
              <a:gd name="connsiteY333" fmla="*/ 4835518 h 5194292"/>
              <a:gd name="connsiteX334" fmla="*/ 1604966 w 4271958"/>
              <a:gd name="connsiteY334" fmla="*/ 4835517 h 5194292"/>
              <a:gd name="connsiteX335" fmla="*/ 1607011 w 4271958"/>
              <a:gd name="connsiteY335" fmla="*/ 4834452 h 5194292"/>
              <a:gd name="connsiteX336" fmla="*/ 1636943 w 4271958"/>
              <a:gd name="connsiteY336" fmla="*/ 4818853 h 5194292"/>
              <a:gd name="connsiteX337" fmla="*/ 1656134 w 4271958"/>
              <a:gd name="connsiteY337" fmla="*/ 4808853 h 5194292"/>
              <a:gd name="connsiteX338" fmla="*/ 1647845 w 4271958"/>
              <a:gd name="connsiteY338" fmla="*/ 4813097 h 5194292"/>
              <a:gd name="connsiteX339" fmla="*/ 1604060 w 4271958"/>
              <a:gd name="connsiteY339" fmla="*/ 4835517 h 5194292"/>
              <a:gd name="connsiteX340" fmla="*/ 1585108 w 4271958"/>
              <a:gd name="connsiteY340" fmla="*/ 4767593 h 5194292"/>
              <a:gd name="connsiteX341" fmla="*/ 1606054 w 4271958"/>
              <a:gd name="connsiteY341" fmla="*/ 4730086 h 5194292"/>
              <a:gd name="connsiteX342" fmla="*/ 1626013 w 4271958"/>
              <a:gd name="connsiteY342" fmla="*/ 4719606 h 5194292"/>
              <a:gd name="connsiteX343" fmla="*/ 1623271 w 4271958"/>
              <a:gd name="connsiteY343" fmla="*/ 4714565 h 5194292"/>
              <a:gd name="connsiteX344" fmla="*/ 1542970 w 4271958"/>
              <a:gd name="connsiteY344" fmla="*/ 4543408 h 5194292"/>
              <a:gd name="connsiteX345" fmla="*/ 1503597 w 4271958"/>
              <a:gd name="connsiteY345" fmla="*/ 4443313 h 5194292"/>
              <a:gd name="connsiteX346" fmla="*/ 1503333 w 4271958"/>
              <a:gd name="connsiteY346" fmla="*/ 4443405 h 5194292"/>
              <a:gd name="connsiteX347" fmla="*/ 1498598 w 4271958"/>
              <a:gd name="connsiteY347" fmla="*/ 4426978 h 5194292"/>
              <a:gd name="connsiteX348" fmla="*/ 1554116 w 4271958"/>
              <a:gd name="connsiteY348" fmla="*/ 4365665 h 5194292"/>
              <a:gd name="connsiteX349" fmla="*/ 1581411 w 4271958"/>
              <a:gd name="connsiteY349" fmla="*/ 4335521 h 5194292"/>
              <a:gd name="connsiteX350" fmla="*/ 1581149 w 4271958"/>
              <a:gd name="connsiteY350" fmla="*/ 4335455 h 5194292"/>
              <a:gd name="connsiteX351" fmla="*/ 1580860 w 4271958"/>
              <a:gd name="connsiteY351" fmla="*/ 4335455 h 5194292"/>
              <a:gd name="connsiteX352" fmla="*/ 1579863 w 4271958"/>
              <a:gd name="connsiteY352" fmla="*/ 4336556 h 5194292"/>
              <a:gd name="connsiteX353" fmla="*/ 1498834 w 4271958"/>
              <a:gd name="connsiteY353" fmla="*/ 4425942 h 5194292"/>
              <a:gd name="connsiteX354" fmla="*/ 1454149 w 4271958"/>
              <a:gd name="connsiteY354" fmla="*/ 4286242 h 5194292"/>
              <a:gd name="connsiteX355" fmla="*/ 1507583 w 4271958"/>
              <a:gd name="connsiteY355" fmla="*/ 4306815 h 5194292"/>
              <a:gd name="connsiteX356" fmla="*/ 1496114 w 4271958"/>
              <a:gd name="connsiteY356" fmla="*/ 4302304 h 5194292"/>
              <a:gd name="connsiteX357" fmla="*/ 1454583 w 4271958"/>
              <a:gd name="connsiteY357" fmla="*/ 4285970 h 5194292"/>
              <a:gd name="connsiteX358" fmla="*/ 1438273 w 4271958"/>
              <a:gd name="connsiteY358" fmla="*/ 4217633 h 5194292"/>
              <a:gd name="connsiteX359" fmla="*/ 1440603 w 4271958"/>
              <a:gd name="connsiteY359" fmla="*/ 4213509 h 5194292"/>
              <a:gd name="connsiteX360" fmla="*/ 1443146 w 4271958"/>
              <a:gd name="connsiteY360" fmla="*/ 4209008 h 5194292"/>
              <a:gd name="connsiteX361" fmla="*/ 1437851 w 4271958"/>
              <a:gd name="connsiteY361" fmla="*/ 4217980 h 5194292"/>
              <a:gd name="connsiteX362" fmla="*/ 1420812 w 4271958"/>
              <a:gd name="connsiteY362" fmla="*/ 4140192 h 5194292"/>
              <a:gd name="connsiteX363" fmla="*/ 1422645 w 4271958"/>
              <a:gd name="connsiteY363" fmla="*/ 4142440 h 5194292"/>
              <a:gd name="connsiteX364" fmla="*/ 1420755 w 4271958"/>
              <a:gd name="connsiteY364" fmla="*/ 4140054 h 5194292"/>
              <a:gd name="connsiteX365" fmla="*/ 1416048 w 4271958"/>
              <a:gd name="connsiteY365" fmla="*/ 4116587 h 5194292"/>
              <a:gd name="connsiteX366" fmla="*/ 1488586 w 4271958"/>
              <a:gd name="connsiteY366" fmla="*/ 4053702 h 5194292"/>
              <a:gd name="connsiteX367" fmla="*/ 1524235 w 4271958"/>
              <a:gd name="connsiteY367" fmla="*/ 4022796 h 5194292"/>
              <a:gd name="connsiteX368" fmla="*/ 1523998 w 4271958"/>
              <a:gd name="connsiteY368" fmla="*/ 4022717 h 5194292"/>
              <a:gd name="connsiteX369" fmla="*/ 1524074 w 4271958"/>
              <a:gd name="connsiteY369" fmla="*/ 4022652 h 5194292"/>
              <a:gd name="connsiteX370" fmla="*/ 1523753 w 4271958"/>
              <a:gd name="connsiteY370" fmla="*/ 4022565 h 5194292"/>
              <a:gd name="connsiteX371" fmla="*/ 1522309 w 4271958"/>
              <a:gd name="connsiteY371" fmla="*/ 4023820 h 5194292"/>
              <a:gd name="connsiteX372" fmla="*/ 1415865 w 4271958"/>
              <a:gd name="connsiteY372" fmla="*/ 4116380 h 5194292"/>
              <a:gd name="connsiteX373" fmla="*/ 1401760 w 4271958"/>
              <a:gd name="connsiteY373" fmla="*/ 4024702 h 5194292"/>
              <a:gd name="connsiteX374" fmla="*/ 1402424 w 4271958"/>
              <a:gd name="connsiteY374" fmla="*/ 4023623 h 5194292"/>
              <a:gd name="connsiteX375" fmla="*/ 1400172 w 4271958"/>
              <a:gd name="connsiteY375" fmla="*/ 3986205 h 5194292"/>
              <a:gd name="connsiteX376" fmla="*/ 1400823 w 4271958"/>
              <a:gd name="connsiteY376" fmla="*/ 3986431 h 5194292"/>
              <a:gd name="connsiteX377" fmla="*/ 1396163 w 4271958"/>
              <a:gd name="connsiteY377" fmla="*/ 3829043 h 5194292"/>
              <a:gd name="connsiteX378" fmla="*/ 1395414 w 4271958"/>
              <a:gd name="connsiteY378" fmla="*/ 3829043 h 5194292"/>
              <a:gd name="connsiteX379" fmla="*/ 1398589 w 4271958"/>
              <a:gd name="connsiteY379" fmla="*/ 3779830 h 5194292"/>
              <a:gd name="connsiteX380" fmla="*/ 1538289 w 4271958"/>
              <a:gd name="connsiteY380" fmla="*/ 3690930 h 5194292"/>
              <a:gd name="connsiteX381" fmla="*/ 1719258 w 4271958"/>
              <a:gd name="connsiteY381" fmla="*/ 3690930 h 5194292"/>
              <a:gd name="connsiteX382" fmla="*/ 1538289 w 4271958"/>
              <a:gd name="connsiteY382" fmla="*/ 3829043 h 5194292"/>
              <a:gd name="connsiteX383" fmla="*/ 1527173 w 4271958"/>
              <a:gd name="connsiteY383" fmla="*/ 3829043 h 5194292"/>
              <a:gd name="connsiteX384" fmla="*/ 1526685 w 4271958"/>
              <a:gd name="connsiteY384" fmla="*/ 3829807 h 5194292"/>
              <a:gd name="connsiteX385" fmla="*/ 1572343 w 4271958"/>
              <a:gd name="connsiteY385" fmla="*/ 3829043 h 5194292"/>
              <a:gd name="connsiteX386" fmla="*/ 1538289 w 4271958"/>
              <a:gd name="connsiteY386" fmla="*/ 3829043 h 5194292"/>
              <a:gd name="connsiteX387" fmla="*/ 1719259 w 4271958"/>
              <a:gd name="connsiteY387" fmla="*/ 3690930 h 5194292"/>
              <a:gd name="connsiteX388" fmla="*/ 1746246 w 4271958"/>
              <a:gd name="connsiteY388" fmla="*/ 3690930 h 5194292"/>
              <a:gd name="connsiteX389" fmla="*/ 1777995 w 4271958"/>
              <a:gd name="connsiteY389" fmla="*/ 3690930 h 5194292"/>
              <a:gd name="connsiteX390" fmla="*/ 1777996 w 4271958"/>
              <a:gd name="connsiteY390" fmla="*/ 3690930 h 5194292"/>
              <a:gd name="connsiteX391" fmla="*/ 2079620 w 4271958"/>
              <a:gd name="connsiteY391" fmla="*/ 3690930 h 5194292"/>
              <a:gd name="connsiteX392" fmla="*/ 2069599 w 4271958"/>
              <a:gd name="connsiteY392" fmla="*/ 3701965 h 5194292"/>
              <a:gd name="connsiteX393" fmla="*/ 2069600 w 4271958"/>
              <a:gd name="connsiteY393" fmla="*/ 3701965 h 5194292"/>
              <a:gd name="connsiteX394" fmla="*/ 2079621 w 4271958"/>
              <a:gd name="connsiteY394" fmla="*/ 3690930 h 5194292"/>
              <a:gd name="connsiteX395" fmla="*/ 2149470 w 4271958"/>
              <a:gd name="connsiteY395" fmla="*/ 3690930 h 5194292"/>
              <a:gd name="connsiteX396" fmla="*/ 2149471 w 4271958"/>
              <a:gd name="connsiteY396" fmla="*/ 3690930 h 5194292"/>
              <a:gd name="connsiteX397" fmla="*/ 2260595 w 4271958"/>
              <a:gd name="connsiteY397" fmla="*/ 3690930 h 5194292"/>
              <a:gd name="connsiteX398" fmla="*/ 2471733 w 4271958"/>
              <a:gd name="connsiteY398" fmla="*/ 3690930 h 5194292"/>
              <a:gd name="connsiteX399" fmla="*/ 2490783 w 4271958"/>
              <a:gd name="connsiteY399" fmla="*/ 3690930 h 5194292"/>
              <a:gd name="connsiteX400" fmla="*/ 2539996 w 4271958"/>
              <a:gd name="connsiteY400" fmla="*/ 3690930 h 5194292"/>
              <a:gd name="connsiteX401" fmla="*/ 2540952 w 4271958"/>
              <a:gd name="connsiteY401" fmla="*/ 3691387 h 5194292"/>
              <a:gd name="connsiteX402" fmla="*/ 2542491 w 4271958"/>
              <a:gd name="connsiteY402" fmla="*/ 3691387 h 5194292"/>
              <a:gd name="connsiteX403" fmla="*/ 2699726 w 4271958"/>
              <a:gd name="connsiteY403" fmla="*/ 3691387 h 5194292"/>
              <a:gd name="connsiteX404" fmla="*/ 2702075 w 4271958"/>
              <a:gd name="connsiteY404" fmla="*/ 3675055 h 5194292"/>
              <a:gd name="connsiteX405" fmla="*/ 3698870 w 4271958"/>
              <a:gd name="connsiteY405" fmla="*/ 3538530 h 5194292"/>
              <a:gd name="connsiteX406" fmla="*/ 3825870 w 4271958"/>
              <a:gd name="connsiteY406" fmla="*/ 3646480 h 5194292"/>
              <a:gd name="connsiteX407" fmla="*/ 3717920 w 4271958"/>
              <a:gd name="connsiteY407" fmla="*/ 3779830 h 5194292"/>
              <a:gd name="connsiteX408" fmla="*/ 3457570 w 4271958"/>
              <a:gd name="connsiteY408" fmla="*/ 3563930 h 5194292"/>
              <a:gd name="connsiteX409" fmla="*/ 729591 w 4271958"/>
              <a:gd name="connsiteY409" fmla="*/ 3398830 h 5194292"/>
              <a:gd name="connsiteX410" fmla="*/ 736602 w 4271958"/>
              <a:gd name="connsiteY410" fmla="*/ 3629651 h 5194292"/>
              <a:gd name="connsiteX411" fmla="*/ 601047 w 4271958"/>
              <a:gd name="connsiteY411" fmla="*/ 3759193 h 5194292"/>
              <a:gd name="connsiteX412" fmla="*/ 484189 w 4271958"/>
              <a:gd name="connsiteY412" fmla="*/ 3634361 h 5194292"/>
              <a:gd name="connsiteX413" fmla="*/ 729591 w 4271958"/>
              <a:gd name="connsiteY413" fmla="*/ 3398830 h 5194292"/>
              <a:gd name="connsiteX414" fmla="*/ 3452086 w 4271958"/>
              <a:gd name="connsiteY414" fmla="*/ 3338505 h 5194292"/>
              <a:gd name="connsiteX415" fmla="*/ 3698870 w 4271958"/>
              <a:gd name="connsiteY415" fmla="*/ 3538100 h 5194292"/>
              <a:gd name="connsiteX416" fmla="*/ 3456787 w 4271958"/>
              <a:gd name="connsiteY416" fmla="*/ 3563930 h 5194292"/>
              <a:gd name="connsiteX417" fmla="*/ 3343971 w 4271958"/>
              <a:gd name="connsiteY417" fmla="*/ 3472351 h 5194292"/>
              <a:gd name="connsiteX418" fmla="*/ 3336920 w 4271958"/>
              <a:gd name="connsiteY418" fmla="*/ 3467655 h 5194292"/>
              <a:gd name="connsiteX419" fmla="*/ 809626 w 4271958"/>
              <a:gd name="connsiteY419" fmla="*/ 3324217 h 5194292"/>
              <a:gd name="connsiteX420" fmla="*/ 927102 w 4271958"/>
              <a:gd name="connsiteY420" fmla="*/ 3448042 h 5194292"/>
              <a:gd name="connsiteX421" fmla="*/ 736601 w 4271958"/>
              <a:gd name="connsiteY421" fmla="*/ 3627430 h 5194292"/>
              <a:gd name="connsiteX422" fmla="*/ 736601 w 4271958"/>
              <a:gd name="connsiteY422" fmla="*/ 3629018 h 5194292"/>
              <a:gd name="connsiteX423" fmla="*/ 735434 w 4271958"/>
              <a:gd name="connsiteY423" fmla="*/ 3585385 h 5194292"/>
              <a:gd name="connsiteX424" fmla="*/ 730255 w 4271958"/>
              <a:gd name="connsiteY424" fmla="*/ 3398976 h 5194292"/>
              <a:gd name="connsiteX425" fmla="*/ 730251 w 4271958"/>
              <a:gd name="connsiteY425" fmla="*/ 3398835 h 5194292"/>
              <a:gd name="connsiteX426" fmla="*/ 730251 w 4271958"/>
              <a:gd name="connsiteY426" fmla="*/ 3398830 h 5194292"/>
              <a:gd name="connsiteX427" fmla="*/ 730251 w 4271958"/>
              <a:gd name="connsiteY427" fmla="*/ 3398829 h 5194292"/>
              <a:gd name="connsiteX428" fmla="*/ 3028719 w 4271958"/>
              <a:gd name="connsiteY428" fmla="*/ 3054342 h 5194292"/>
              <a:gd name="connsiteX429" fmla="*/ 3170233 w 4271958"/>
              <a:gd name="connsiteY429" fmla="*/ 3087062 h 5194292"/>
              <a:gd name="connsiteX430" fmla="*/ 3158440 w 4271958"/>
              <a:gd name="connsiteY430" fmla="*/ 3108096 h 5194292"/>
              <a:gd name="connsiteX431" fmla="*/ 3157353 w 4271958"/>
              <a:gd name="connsiteY431" fmla="*/ 3108611 h 5194292"/>
              <a:gd name="connsiteX432" fmla="*/ 3076696 w 4271958"/>
              <a:gd name="connsiteY432" fmla="*/ 3240244 h 5194292"/>
              <a:gd name="connsiteX433" fmla="*/ 2941871 w 4271958"/>
              <a:gd name="connsiteY433" fmla="*/ 3434776 h 5194292"/>
              <a:gd name="connsiteX434" fmla="*/ 2930418 w 4271958"/>
              <a:gd name="connsiteY434" fmla="*/ 3450840 h 5194292"/>
              <a:gd name="connsiteX435" fmla="*/ 2930520 w 4271958"/>
              <a:gd name="connsiteY435" fmla="*/ 3451617 h 5194292"/>
              <a:gd name="connsiteX436" fmla="*/ 2883376 w 4271958"/>
              <a:gd name="connsiteY436" fmla="*/ 3538530 h 5194292"/>
              <a:gd name="connsiteX437" fmla="*/ 2882823 w 4271958"/>
              <a:gd name="connsiteY437" fmla="*/ 3538026 h 5194292"/>
              <a:gd name="connsiteX438" fmla="*/ 2857161 w 4271958"/>
              <a:gd name="connsiteY438" fmla="*/ 3611115 h 5194292"/>
              <a:gd name="connsiteX439" fmla="*/ 2765867 w 4271958"/>
              <a:gd name="connsiteY439" fmla="*/ 3640924 h 5194292"/>
              <a:gd name="connsiteX440" fmla="*/ 2768916 w 4271958"/>
              <a:gd name="connsiteY440" fmla="*/ 3639947 h 5194292"/>
              <a:gd name="connsiteX441" fmla="*/ 2857495 w 4271958"/>
              <a:gd name="connsiteY441" fmla="*/ 3611555 h 5194292"/>
              <a:gd name="connsiteX442" fmla="*/ 2831566 w 4271958"/>
              <a:gd name="connsiteY442" fmla="*/ 3763562 h 5194292"/>
              <a:gd name="connsiteX443" fmla="*/ 2829209 w 4271958"/>
              <a:gd name="connsiteY443" fmla="*/ 3829043 h 5194292"/>
              <a:gd name="connsiteX444" fmla="*/ 2701920 w 4271958"/>
              <a:gd name="connsiteY444" fmla="*/ 3674697 h 5194292"/>
              <a:gd name="connsiteX445" fmla="*/ 2704277 w 4271958"/>
              <a:gd name="connsiteY445" fmla="*/ 3660665 h 5194292"/>
              <a:gd name="connsiteX446" fmla="*/ 2705189 w 4271958"/>
              <a:gd name="connsiteY446" fmla="*/ 3660373 h 5194292"/>
              <a:gd name="connsiteX447" fmla="*/ 2729660 w 4271958"/>
              <a:gd name="connsiteY447" fmla="*/ 3557622 h 5194292"/>
              <a:gd name="connsiteX448" fmla="*/ 2775279 w 4271958"/>
              <a:gd name="connsiteY448" fmla="*/ 3438517 h 5194292"/>
              <a:gd name="connsiteX449" fmla="*/ 2775628 w 4271958"/>
              <a:gd name="connsiteY449" fmla="*/ 3438838 h 5194292"/>
              <a:gd name="connsiteX450" fmla="*/ 2833875 w 4271958"/>
              <a:gd name="connsiteY450" fmla="*/ 3350611 h 5194292"/>
              <a:gd name="connsiteX451" fmla="*/ 2866876 w 4271958"/>
              <a:gd name="connsiteY451" fmla="*/ 3305393 h 5194292"/>
              <a:gd name="connsiteX452" fmla="*/ 2906761 w 4271958"/>
              <a:gd name="connsiteY452" fmla="*/ 3249865 h 5194292"/>
              <a:gd name="connsiteX453" fmla="*/ 2906708 w 4271958"/>
              <a:gd name="connsiteY453" fmla="*/ 3249235 h 5194292"/>
              <a:gd name="connsiteX454" fmla="*/ 2923117 w 4271958"/>
              <a:gd name="connsiteY454" fmla="*/ 3223400 h 5194292"/>
              <a:gd name="connsiteX455" fmla="*/ 3096512 w 4271958"/>
              <a:gd name="connsiteY455" fmla="*/ 3137528 h 5194292"/>
              <a:gd name="connsiteX456" fmla="*/ 3117720 w 4271958"/>
              <a:gd name="connsiteY456" fmla="*/ 3127375 h 5194292"/>
              <a:gd name="connsiteX457" fmla="*/ 3097044 w 4271958"/>
              <a:gd name="connsiteY457" fmla="*/ 3137165 h 5194292"/>
              <a:gd name="connsiteX458" fmla="*/ 2922583 w 4271958"/>
              <a:gd name="connsiteY458" fmla="*/ 3222617 h 5194292"/>
              <a:gd name="connsiteX459" fmla="*/ 3028719 w 4271958"/>
              <a:gd name="connsiteY459" fmla="*/ 3054342 h 5194292"/>
              <a:gd name="connsiteX460" fmla="*/ 914401 w 4271958"/>
              <a:gd name="connsiteY460" fmla="*/ 2849555 h 5194292"/>
              <a:gd name="connsiteX461" fmla="*/ 1127293 w 4271958"/>
              <a:gd name="connsiteY461" fmla="*/ 2964484 h 5194292"/>
              <a:gd name="connsiteX462" fmla="*/ 1136651 w 4271958"/>
              <a:gd name="connsiteY462" fmla="*/ 2980903 h 5194292"/>
              <a:gd name="connsiteX463" fmla="*/ 1136379 w 4271958"/>
              <a:gd name="connsiteY463" fmla="*/ 2981331 h 5194292"/>
              <a:gd name="connsiteX464" fmla="*/ 1240677 w 4271958"/>
              <a:gd name="connsiteY464" fmla="*/ 3141499 h 5194292"/>
              <a:gd name="connsiteX465" fmla="*/ 1336167 w 4271958"/>
              <a:gd name="connsiteY465" fmla="*/ 3268175 h 5194292"/>
              <a:gd name="connsiteX466" fmla="*/ 1414911 w 4271958"/>
              <a:gd name="connsiteY466" fmla="*/ 3373983 h 5194292"/>
              <a:gd name="connsiteX467" fmla="*/ 1479114 w 4271958"/>
              <a:gd name="connsiteY467" fmla="*/ 3479077 h 5194292"/>
              <a:gd name="connsiteX468" fmla="*/ 1480370 w 4271958"/>
              <a:gd name="connsiteY468" fmla="*/ 3479834 h 5194292"/>
              <a:gd name="connsiteX469" fmla="*/ 1480748 w 4271958"/>
              <a:gd name="connsiteY469" fmla="*/ 3480589 h 5194292"/>
              <a:gd name="connsiteX470" fmla="*/ 1489076 w 4271958"/>
              <a:gd name="connsiteY470" fmla="*/ 3486142 h 5194292"/>
              <a:gd name="connsiteX471" fmla="*/ 1488183 w 4271958"/>
              <a:gd name="connsiteY471" fmla="*/ 3485877 h 5194292"/>
              <a:gd name="connsiteX472" fmla="*/ 1482554 w 4271958"/>
              <a:gd name="connsiteY472" fmla="*/ 3484209 h 5194292"/>
              <a:gd name="connsiteX473" fmla="*/ 1482726 w 4271958"/>
              <a:gd name="connsiteY473" fmla="*/ 3484555 h 5194292"/>
              <a:gd name="connsiteX474" fmla="*/ 1482286 w 4271958"/>
              <a:gd name="connsiteY474" fmla="*/ 3484465 h 5194292"/>
              <a:gd name="connsiteX475" fmla="*/ 1489066 w 4271958"/>
              <a:gd name="connsiteY475" fmla="*/ 3498048 h 5194292"/>
              <a:gd name="connsiteX476" fmla="*/ 1489394 w 4271958"/>
              <a:gd name="connsiteY476" fmla="*/ 3497255 h 5194292"/>
              <a:gd name="connsiteX477" fmla="*/ 1538289 w 4271958"/>
              <a:gd name="connsiteY477" fmla="*/ 3690348 h 5194292"/>
              <a:gd name="connsiteX478" fmla="*/ 1398589 w 4271958"/>
              <a:gd name="connsiteY478" fmla="*/ 3779830 h 5194292"/>
              <a:gd name="connsiteX479" fmla="*/ 1400918 w 4271958"/>
              <a:gd name="connsiteY479" fmla="*/ 3756282 h 5194292"/>
              <a:gd name="connsiteX480" fmla="*/ 1400918 w 4271958"/>
              <a:gd name="connsiteY480" fmla="*/ 3711541 h 5194292"/>
              <a:gd name="connsiteX481" fmla="*/ 1460190 w 4271958"/>
              <a:gd name="connsiteY481" fmla="*/ 3567986 h 5194292"/>
              <a:gd name="connsiteX482" fmla="*/ 1487072 w 4271958"/>
              <a:gd name="connsiteY482" fmla="*/ 3502879 h 5194292"/>
              <a:gd name="connsiteX483" fmla="*/ 1477950 w 4271958"/>
              <a:gd name="connsiteY483" fmla="*/ 3524757 h 5194292"/>
              <a:gd name="connsiteX484" fmla="*/ 1400061 w 4271958"/>
              <a:gd name="connsiteY484" fmla="*/ 3711568 h 5194292"/>
              <a:gd name="connsiteX485" fmla="*/ 1339447 w 4271958"/>
              <a:gd name="connsiteY485" fmla="*/ 3509984 h 5194292"/>
              <a:gd name="connsiteX486" fmla="*/ 1297303 w 4271958"/>
              <a:gd name="connsiteY486" fmla="*/ 3446926 h 5194292"/>
              <a:gd name="connsiteX487" fmla="*/ 1296630 w 4271958"/>
              <a:gd name="connsiteY487" fmla="*/ 3446789 h 5194292"/>
              <a:gd name="connsiteX488" fmla="*/ 1225961 w 4271958"/>
              <a:gd name="connsiteY488" fmla="*/ 3352374 h 5194292"/>
              <a:gd name="connsiteX489" fmla="*/ 1191641 w 4271958"/>
              <a:gd name="connsiteY489" fmla="*/ 3306523 h 5194292"/>
              <a:gd name="connsiteX490" fmla="*/ 1190433 w 4271958"/>
              <a:gd name="connsiteY490" fmla="*/ 3305796 h 5194292"/>
              <a:gd name="connsiteX491" fmla="*/ 1054101 w 4271958"/>
              <a:gd name="connsiteY491" fmla="*/ 3110638 h 5194292"/>
              <a:gd name="connsiteX492" fmla="*/ 1054671 w 4271958"/>
              <a:gd name="connsiteY492" fmla="*/ 3109742 h 5194292"/>
              <a:gd name="connsiteX493" fmla="*/ 997452 w 4271958"/>
              <a:gd name="connsiteY493" fmla="*/ 3015205 h 5194292"/>
              <a:gd name="connsiteX494" fmla="*/ 940136 w 4271958"/>
              <a:gd name="connsiteY494" fmla="*/ 2908192 h 5194292"/>
              <a:gd name="connsiteX495" fmla="*/ 914401 w 4271958"/>
              <a:gd name="connsiteY495" fmla="*/ 2849555 h 5194292"/>
              <a:gd name="connsiteX496" fmla="*/ 1049923 w 4271958"/>
              <a:gd name="connsiteY496" fmla="*/ 2816217 h 5194292"/>
              <a:gd name="connsiteX497" fmla="*/ 1063960 w 4271958"/>
              <a:gd name="connsiteY497" fmla="*/ 2846682 h 5194292"/>
              <a:gd name="connsiteX498" fmla="*/ 1127126 w 4271958"/>
              <a:gd name="connsiteY498" fmla="*/ 2963855 h 5194292"/>
              <a:gd name="connsiteX499" fmla="*/ 914233 w 4271958"/>
              <a:gd name="connsiteY499" fmla="*/ 2849025 h 5194292"/>
              <a:gd name="connsiteX500" fmla="*/ 904875 w 4271958"/>
              <a:gd name="connsiteY500" fmla="*/ 2832621 h 5194292"/>
              <a:gd name="connsiteX501" fmla="*/ 1049923 w 4271958"/>
              <a:gd name="connsiteY501" fmla="*/ 2816217 h 5194292"/>
              <a:gd name="connsiteX502" fmla="*/ 922340 w 4271958"/>
              <a:gd name="connsiteY502" fmla="*/ 2462205 h 5194292"/>
              <a:gd name="connsiteX503" fmla="*/ 896621 w 4271958"/>
              <a:gd name="connsiteY503" fmla="*/ 2816218 h 5194292"/>
              <a:gd name="connsiteX504" fmla="*/ 793751 w 4271958"/>
              <a:gd name="connsiteY504" fmla="*/ 2506750 h 5194292"/>
              <a:gd name="connsiteX505" fmla="*/ 3296685 w 4271958"/>
              <a:gd name="connsiteY505" fmla="*/ 2428867 h 5194292"/>
              <a:gd name="connsiteX506" fmla="*/ 3352796 w 4271958"/>
              <a:gd name="connsiteY506" fmla="*/ 2706167 h 5194292"/>
              <a:gd name="connsiteX507" fmla="*/ 3346011 w 4271958"/>
              <a:gd name="connsiteY507" fmla="*/ 2726627 h 5194292"/>
              <a:gd name="connsiteX508" fmla="*/ 3346445 w 4271958"/>
              <a:gd name="connsiteY508" fmla="*/ 2726867 h 5194292"/>
              <a:gd name="connsiteX509" fmla="*/ 3346445 w 4271958"/>
              <a:gd name="connsiteY509" fmla="*/ 2728905 h 5194292"/>
              <a:gd name="connsiteX510" fmla="*/ 3346445 w 4271958"/>
              <a:gd name="connsiteY510" fmla="*/ 2729205 h 5194292"/>
              <a:gd name="connsiteX511" fmla="*/ 3346269 w 4271958"/>
              <a:gd name="connsiteY511" fmla="*/ 2729296 h 5194292"/>
              <a:gd name="connsiteX512" fmla="*/ 3273652 w 4271958"/>
              <a:gd name="connsiteY512" fmla="*/ 2890565 h 5194292"/>
              <a:gd name="connsiteX513" fmla="*/ 3195554 w 4271958"/>
              <a:gd name="connsiteY513" fmla="*/ 3041643 h 5194292"/>
              <a:gd name="connsiteX514" fmla="*/ 3195537 w 4271958"/>
              <a:gd name="connsiteY514" fmla="*/ 3041618 h 5194292"/>
              <a:gd name="connsiteX515" fmla="*/ 3169808 w 4271958"/>
              <a:gd name="connsiteY515" fmla="*/ 3086093 h 5194292"/>
              <a:gd name="connsiteX516" fmla="*/ 3028945 w 4271958"/>
              <a:gd name="connsiteY516" fmla="*/ 3053200 h 5194292"/>
              <a:gd name="connsiteX517" fmla="*/ 3108538 w 4271958"/>
              <a:gd name="connsiteY517" fmla="*/ 2910292 h 5194292"/>
              <a:gd name="connsiteX518" fmla="*/ 3108320 w 4271958"/>
              <a:gd name="connsiteY518" fmla="*/ 2909964 h 5194292"/>
              <a:gd name="connsiteX519" fmla="*/ 3146043 w 4271958"/>
              <a:gd name="connsiteY519" fmla="*/ 2832367 h 5194292"/>
              <a:gd name="connsiteX520" fmla="*/ 3171093 w 4271958"/>
              <a:gd name="connsiteY520" fmla="*/ 2819434 h 5194292"/>
              <a:gd name="connsiteX521" fmla="*/ 3188261 w 4271958"/>
              <a:gd name="connsiteY521" fmla="*/ 2810571 h 5194292"/>
              <a:gd name="connsiteX522" fmla="*/ 3146420 w 4271958"/>
              <a:gd name="connsiteY522" fmla="*/ 2832093 h 5194292"/>
              <a:gd name="connsiteX523" fmla="*/ 3224077 w 4271958"/>
              <a:gd name="connsiteY523" fmla="*/ 2659055 h 5194292"/>
              <a:gd name="connsiteX524" fmla="*/ 3224220 w 4271958"/>
              <a:gd name="connsiteY524" fmla="*/ 2659134 h 5194292"/>
              <a:gd name="connsiteX525" fmla="*/ 3264830 w 4271958"/>
              <a:gd name="connsiteY525" fmla="*/ 2543136 h 5194292"/>
              <a:gd name="connsiteX526" fmla="*/ 3296685 w 4271958"/>
              <a:gd name="connsiteY526" fmla="*/ 2428867 h 5194292"/>
              <a:gd name="connsiteX527" fmla="*/ 760414 w 4271958"/>
              <a:gd name="connsiteY527" fmla="*/ 2293930 h 5194292"/>
              <a:gd name="connsiteX528" fmla="*/ 919991 w 4271958"/>
              <a:gd name="connsiteY528" fmla="*/ 2445201 h 5194292"/>
              <a:gd name="connsiteX529" fmla="*/ 922142 w 4271958"/>
              <a:gd name="connsiteY529" fmla="*/ 2451699 h 5194292"/>
              <a:gd name="connsiteX530" fmla="*/ 920751 w 4271958"/>
              <a:gd name="connsiteY530" fmla="*/ 2444742 h 5194292"/>
              <a:gd name="connsiteX531" fmla="*/ 922340 w 4271958"/>
              <a:gd name="connsiteY531" fmla="*/ 2447388 h 5194292"/>
              <a:gd name="connsiteX532" fmla="*/ 922340 w 4271958"/>
              <a:gd name="connsiteY532" fmla="*/ 2452292 h 5194292"/>
              <a:gd name="connsiteX533" fmla="*/ 922340 w 4271958"/>
              <a:gd name="connsiteY533" fmla="*/ 2452680 h 5194292"/>
              <a:gd name="connsiteX534" fmla="*/ 925514 w 4271958"/>
              <a:gd name="connsiteY534" fmla="*/ 2459824 h 5194292"/>
              <a:gd name="connsiteX535" fmla="*/ 925335 w 4271958"/>
              <a:gd name="connsiteY535" fmla="*/ 2459958 h 5194292"/>
              <a:gd name="connsiteX536" fmla="*/ 974897 w 4271958"/>
              <a:gd name="connsiteY536" fmla="*/ 2636469 h 5194292"/>
              <a:gd name="connsiteX537" fmla="*/ 1049339 w 4271958"/>
              <a:gd name="connsiteY537" fmla="*/ 2815669 h 5194292"/>
              <a:gd name="connsiteX538" fmla="*/ 903972 w 4271958"/>
              <a:gd name="connsiteY538" fmla="*/ 2832093 h 5194292"/>
              <a:gd name="connsiteX539" fmla="*/ 896939 w 4271958"/>
              <a:gd name="connsiteY539" fmla="*/ 2815669 h 5194292"/>
              <a:gd name="connsiteX540" fmla="*/ 914217 w 4271958"/>
              <a:gd name="connsiteY540" fmla="*/ 2578320 h 5194292"/>
              <a:gd name="connsiteX541" fmla="*/ 922689 w 4271958"/>
              <a:gd name="connsiteY541" fmla="*/ 2461943 h 5194292"/>
              <a:gd name="connsiteX542" fmla="*/ 922340 w 4271958"/>
              <a:gd name="connsiteY542" fmla="*/ 2462205 h 5194292"/>
              <a:gd name="connsiteX543" fmla="*/ 922340 w 4271958"/>
              <a:gd name="connsiteY543" fmla="*/ 2461746 h 5194292"/>
              <a:gd name="connsiteX544" fmla="*/ 793269 w 4271958"/>
              <a:gd name="connsiteY544" fmla="*/ 2506655 h 5194292"/>
              <a:gd name="connsiteX545" fmla="*/ 760414 w 4271958"/>
              <a:gd name="connsiteY545" fmla="*/ 2293930 h 5194292"/>
              <a:gd name="connsiteX546" fmla="*/ 4148133 w 4271958"/>
              <a:gd name="connsiteY546" fmla="*/ 2208205 h 5194292"/>
              <a:gd name="connsiteX547" fmla="*/ 4271958 w 4271958"/>
              <a:gd name="connsiteY547" fmla="*/ 2212967 h 5194292"/>
              <a:gd name="connsiteX548" fmla="*/ 4265608 w 4271958"/>
              <a:gd name="connsiteY548" fmla="*/ 2386005 h 5194292"/>
              <a:gd name="connsiteX549" fmla="*/ 4030658 w 4271958"/>
              <a:gd name="connsiteY549" fmla="*/ 2376480 h 5194292"/>
              <a:gd name="connsiteX550" fmla="*/ 3771896 w 4271958"/>
              <a:gd name="connsiteY550" fmla="*/ 2190742 h 5194292"/>
              <a:gd name="connsiteX551" fmla="*/ 3978271 w 4271958"/>
              <a:gd name="connsiteY551" fmla="*/ 2203442 h 5194292"/>
              <a:gd name="connsiteX552" fmla="*/ 4148133 w 4271958"/>
              <a:gd name="connsiteY552" fmla="*/ 2208204 h 5194292"/>
              <a:gd name="connsiteX553" fmla="*/ 4030658 w 4271958"/>
              <a:gd name="connsiteY553" fmla="*/ 2376480 h 5194292"/>
              <a:gd name="connsiteX554" fmla="*/ 3995733 w 4271958"/>
              <a:gd name="connsiteY554" fmla="*/ 2376480 h 5194292"/>
              <a:gd name="connsiteX555" fmla="*/ 3767133 w 4271958"/>
              <a:gd name="connsiteY555" fmla="*/ 2362192 h 5194292"/>
              <a:gd name="connsiteX556" fmla="*/ 206376 w 4271958"/>
              <a:gd name="connsiteY556" fmla="*/ 2154230 h 5194292"/>
              <a:gd name="connsiteX557" fmla="*/ 452439 w 4271958"/>
              <a:gd name="connsiteY557" fmla="*/ 2155817 h 5194292"/>
              <a:gd name="connsiteX558" fmla="*/ 450851 w 4271958"/>
              <a:gd name="connsiteY558" fmla="*/ 2330443 h 5194292"/>
              <a:gd name="connsiteX559" fmla="*/ 338139 w 4271958"/>
              <a:gd name="connsiteY559" fmla="*/ 2327268 h 5194292"/>
              <a:gd name="connsiteX560" fmla="*/ 338138 w 4271958"/>
              <a:gd name="connsiteY560" fmla="*/ 2327268 h 5194292"/>
              <a:gd name="connsiteX561" fmla="*/ 338138 w 4271958"/>
              <a:gd name="connsiteY561" fmla="*/ 2327267 h 5194292"/>
              <a:gd name="connsiteX562" fmla="*/ 0 w 4271958"/>
              <a:gd name="connsiteY562" fmla="*/ 2335205 h 5194292"/>
              <a:gd name="connsiteX563" fmla="*/ 1588 w 4271958"/>
              <a:gd name="connsiteY563" fmla="*/ 2160580 h 5194292"/>
              <a:gd name="connsiteX564" fmla="*/ 3322297 w 4271958"/>
              <a:gd name="connsiteY564" fmla="*/ 2100255 h 5194292"/>
              <a:gd name="connsiteX565" fmla="*/ 3463160 w 4271958"/>
              <a:gd name="connsiteY565" fmla="*/ 2156565 h 5194292"/>
              <a:gd name="connsiteX566" fmla="*/ 3465508 w 4271958"/>
              <a:gd name="connsiteY566" fmla="*/ 2191758 h 5194292"/>
              <a:gd name="connsiteX567" fmla="*/ 3465508 w 4271958"/>
              <a:gd name="connsiteY567" fmla="*/ 2203442 h 5194292"/>
              <a:gd name="connsiteX568" fmla="*/ 3465508 w 4271958"/>
              <a:gd name="connsiteY568" fmla="*/ 2203489 h 5194292"/>
              <a:gd name="connsiteX569" fmla="*/ 3465504 w 4271958"/>
              <a:gd name="connsiteY569" fmla="*/ 2203494 h 5194292"/>
              <a:gd name="connsiteX570" fmla="*/ 3455867 w 4271958"/>
              <a:gd name="connsiteY570" fmla="*/ 2329692 h 5194292"/>
              <a:gd name="connsiteX571" fmla="*/ 3353325 w 4271958"/>
              <a:gd name="connsiteY571" fmla="*/ 2706680 h 5194292"/>
              <a:gd name="connsiteX572" fmla="*/ 3297233 w 4271958"/>
              <a:gd name="connsiteY572" fmla="*/ 2429193 h 5194292"/>
              <a:gd name="connsiteX573" fmla="*/ 3299570 w 4271958"/>
              <a:gd name="connsiteY573" fmla="*/ 2419787 h 5194292"/>
              <a:gd name="connsiteX574" fmla="*/ 3410736 w 4271958"/>
              <a:gd name="connsiteY574" fmla="*/ 2274853 h 5194292"/>
              <a:gd name="connsiteX575" fmla="*/ 3460149 w 4271958"/>
              <a:gd name="connsiteY575" fmla="*/ 2210429 h 5194292"/>
              <a:gd name="connsiteX576" fmla="*/ 3456718 w 4271958"/>
              <a:gd name="connsiteY576" fmla="*/ 2214872 h 5194292"/>
              <a:gd name="connsiteX577" fmla="*/ 3298820 w 4271958"/>
              <a:gd name="connsiteY577" fmla="*/ 2419343 h 5194292"/>
              <a:gd name="connsiteX578" fmla="*/ 3326993 w 4271958"/>
              <a:gd name="connsiteY578" fmla="*/ 2191758 h 5194292"/>
              <a:gd name="connsiteX579" fmla="*/ 3322297 w 4271958"/>
              <a:gd name="connsiteY579" fmla="*/ 2100255 h 5194292"/>
              <a:gd name="connsiteX580" fmla="*/ 769863 w 4271958"/>
              <a:gd name="connsiteY580" fmla="*/ 2009767 h 5194292"/>
              <a:gd name="connsiteX581" fmla="*/ 904875 w 4271958"/>
              <a:gd name="connsiteY581" fmla="*/ 2059394 h 5194292"/>
              <a:gd name="connsiteX582" fmla="*/ 902506 w 4271958"/>
              <a:gd name="connsiteY582" fmla="*/ 2066484 h 5194292"/>
              <a:gd name="connsiteX583" fmla="*/ 901672 w 4271958"/>
              <a:gd name="connsiteY583" fmla="*/ 2067344 h 5194292"/>
              <a:gd name="connsiteX584" fmla="*/ 894928 w 4271958"/>
              <a:gd name="connsiteY584" fmla="*/ 2167546 h 5194292"/>
              <a:gd name="connsiteX585" fmla="*/ 896971 w 4271958"/>
              <a:gd name="connsiteY585" fmla="*/ 2270802 h 5194292"/>
              <a:gd name="connsiteX586" fmla="*/ 897283 w 4271958"/>
              <a:gd name="connsiteY586" fmla="*/ 2270818 h 5194292"/>
              <a:gd name="connsiteX587" fmla="*/ 920751 w 4271958"/>
              <a:gd name="connsiteY587" fmla="*/ 2444742 h 5194292"/>
              <a:gd name="connsiteX588" fmla="*/ 761173 w 4271958"/>
              <a:gd name="connsiteY588" fmla="*/ 2294321 h 5194292"/>
              <a:gd name="connsiteX589" fmla="*/ 758897 w 4271958"/>
              <a:gd name="connsiteY589" fmla="*/ 2264688 h 5194292"/>
              <a:gd name="connsiteX590" fmla="*/ 758007 w 4271958"/>
              <a:gd name="connsiteY590" fmla="*/ 2264643 h 5194292"/>
              <a:gd name="connsiteX591" fmla="*/ 755659 w 4271958"/>
              <a:gd name="connsiteY591" fmla="*/ 2217722 h 5194292"/>
              <a:gd name="connsiteX592" fmla="*/ 755651 w 4271958"/>
              <a:gd name="connsiteY592" fmla="*/ 2217730 h 5194292"/>
              <a:gd name="connsiteX593" fmla="*/ 755656 w 4271958"/>
              <a:gd name="connsiteY593" fmla="*/ 2217661 h 5194292"/>
              <a:gd name="connsiteX594" fmla="*/ 755651 w 4271958"/>
              <a:gd name="connsiteY594" fmla="*/ 2217566 h 5194292"/>
              <a:gd name="connsiteX595" fmla="*/ 755664 w 4271958"/>
              <a:gd name="connsiteY595" fmla="*/ 2217553 h 5194292"/>
              <a:gd name="connsiteX596" fmla="*/ 3412213 w 4271958"/>
              <a:gd name="connsiteY596" fmla="*/ 1851017 h 5194292"/>
              <a:gd name="connsiteX597" fmla="*/ 3445999 w 4271958"/>
              <a:gd name="connsiteY597" fmla="*/ 1987456 h 5194292"/>
              <a:gd name="connsiteX598" fmla="*/ 3463877 w 4271958"/>
              <a:gd name="connsiteY598" fmla="*/ 2125321 h 5194292"/>
              <a:gd name="connsiteX599" fmla="*/ 3463921 w 4271958"/>
              <a:gd name="connsiteY599" fmla="*/ 2125372 h 5194292"/>
              <a:gd name="connsiteX600" fmla="*/ 3463921 w 4271958"/>
              <a:gd name="connsiteY600" fmla="*/ 2155818 h 5194292"/>
              <a:gd name="connsiteX601" fmla="*/ 3322951 w 4271958"/>
              <a:gd name="connsiteY601" fmla="*/ 2099611 h 5194292"/>
              <a:gd name="connsiteX602" fmla="*/ 3287708 w 4271958"/>
              <a:gd name="connsiteY602" fmla="*/ 1919280 h 5194292"/>
              <a:gd name="connsiteX603" fmla="*/ 3330729 w 4271958"/>
              <a:gd name="connsiteY603" fmla="*/ 1969596 h 5194292"/>
              <a:gd name="connsiteX604" fmla="*/ 3339249 w 4271958"/>
              <a:gd name="connsiteY604" fmla="*/ 1979561 h 5194292"/>
              <a:gd name="connsiteX605" fmla="*/ 3287646 w 4271958"/>
              <a:gd name="connsiteY605" fmla="*/ 1919090 h 5194292"/>
              <a:gd name="connsiteX606" fmla="*/ 3282945 w 4271958"/>
              <a:gd name="connsiteY606" fmla="*/ 1895616 h 5194292"/>
              <a:gd name="connsiteX607" fmla="*/ 3412213 w 4271958"/>
              <a:gd name="connsiteY607" fmla="*/ 1851017 h 5194292"/>
              <a:gd name="connsiteX608" fmla="*/ 890589 w 4271958"/>
              <a:gd name="connsiteY608" fmla="*/ 1650992 h 5194292"/>
              <a:gd name="connsiteX609" fmla="*/ 892176 w 4271958"/>
              <a:gd name="connsiteY609" fmla="*/ 1650992 h 5194292"/>
              <a:gd name="connsiteX610" fmla="*/ 890589 w 4271958"/>
              <a:gd name="connsiteY610" fmla="*/ 1652580 h 5194292"/>
              <a:gd name="connsiteX611" fmla="*/ 890589 w 4271958"/>
              <a:gd name="connsiteY611" fmla="*/ 1650992 h 5194292"/>
              <a:gd name="connsiteX612" fmla="*/ 1066708 w 4271958"/>
              <a:gd name="connsiteY612" fmla="*/ 1564771 h 5194292"/>
              <a:gd name="connsiteX613" fmla="*/ 894528 w 4271958"/>
              <a:gd name="connsiteY613" fmla="*/ 1650992 h 5194292"/>
              <a:gd name="connsiteX614" fmla="*/ 895258 w 4271958"/>
              <a:gd name="connsiteY614" fmla="*/ 1650992 h 5194292"/>
              <a:gd name="connsiteX615" fmla="*/ 895402 w 4271958"/>
              <a:gd name="connsiteY615" fmla="*/ 1650996 h 5194292"/>
              <a:gd name="connsiteX616" fmla="*/ 897859 w 4271958"/>
              <a:gd name="connsiteY616" fmla="*/ 1649759 h 5194292"/>
              <a:gd name="connsiteX617" fmla="*/ 1055940 w 4271958"/>
              <a:gd name="connsiteY617" fmla="*/ 1570190 h 5194292"/>
              <a:gd name="connsiteX618" fmla="*/ 1106244 w 4271958"/>
              <a:gd name="connsiteY618" fmla="*/ 1349381 h 5194292"/>
              <a:gd name="connsiteX619" fmla="*/ 1150938 w 4271958"/>
              <a:gd name="connsiteY619" fmla="*/ 1509620 h 5194292"/>
              <a:gd name="connsiteX620" fmla="*/ 1134695 w 4271958"/>
              <a:gd name="connsiteY620" fmla="*/ 1530545 h 5194292"/>
              <a:gd name="connsiteX621" fmla="*/ 1135064 w 4271958"/>
              <a:gd name="connsiteY621" fmla="*/ 1530357 h 5194292"/>
              <a:gd name="connsiteX622" fmla="*/ 1050459 w 4271958"/>
              <a:gd name="connsiteY622" fmla="*/ 1655755 h 5194292"/>
              <a:gd name="connsiteX623" fmla="*/ 1049317 w 4271958"/>
              <a:gd name="connsiteY623" fmla="*/ 1655720 h 5194292"/>
              <a:gd name="connsiteX624" fmla="*/ 1032997 w 4271958"/>
              <a:gd name="connsiteY624" fmla="*/ 1679175 h 5194292"/>
              <a:gd name="connsiteX625" fmla="*/ 959459 w 4271958"/>
              <a:gd name="connsiteY625" fmla="*/ 1830369 h 5194292"/>
              <a:gd name="connsiteX626" fmla="*/ 914347 w 4271958"/>
              <a:gd name="connsiteY626" fmla="*/ 1992411 h 5194292"/>
              <a:gd name="connsiteX627" fmla="*/ 914402 w 4271958"/>
              <a:gd name="connsiteY627" fmla="*/ 1993204 h 5194292"/>
              <a:gd name="connsiteX628" fmla="*/ 904928 w 4271958"/>
              <a:gd name="connsiteY628" fmla="*/ 2058980 h 5194292"/>
              <a:gd name="connsiteX629" fmla="*/ 769939 w 4271958"/>
              <a:gd name="connsiteY629" fmla="*/ 2009648 h 5194292"/>
              <a:gd name="connsiteX630" fmla="*/ 890719 w 4271958"/>
              <a:gd name="connsiteY630" fmla="*/ 1652580 h 5194292"/>
              <a:gd name="connsiteX631" fmla="*/ 890760 w 4271958"/>
              <a:gd name="connsiteY631" fmla="*/ 1653168 h 5194292"/>
              <a:gd name="connsiteX632" fmla="*/ 892923 w 4271958"/>
              <a:gd name="connsiteY632" fmla="*/ 1650992 h 5194292"/>
              <a:gd name="connsiteX633" fmla="*/ 892176 w 4271958"/>
              <a:gd name="connsiteY633" fmla="*/ 1650992 h 5194292"/>
              <a:gd name="connsiteX634" fmla="*/ 915700 w 4271958"/>
              <a:gd name="connsiteY634" fmla="*/ 1608576 h 5194292"/>
              <a:gd name="connsiteX635" fmla="*/ 1106244 w 4271958"/>
              <a:gd name="connsiteY635" fmla="*/ 1349381 h 5194292"/>
              <a:gd name="connsiteX636" fmla="*/ 1103314 w 4271958"/>
              <a:gd name="connsiteY636" fmla="*/ 1339858 h 5194292"/>
              <a:gd name="connsiteX637" fmla="*/ 1116014 w 4271958"/>
              <a:gd name="connsiteY637" fmla="*/ 1339858 h 5194292"/>
              <a:gd name="connsiteX638" fmla="*/ 1105854 w 4271958"/>
              <a:gd name="connsiteY638" fmla="*/ 1349381 h 5194292"/>
              <a:gd name="connsiteX639" fmla="*/ 1103314 w 4271958"/>
              <a:gd name="connsiteY639" fmla="*/ 1339858 h 5194292"/>
              <a:gd name="connsiteX640" fmla="*/ 2968620 w 4271958"/>
              <a:gd name="connsiteY640" fmla="*/ 1216030 h 5194292"/>
              <a:gd name="connsiteX641" fmla="*/ 3095580 w 4271958"/>
              <a:gd name="connsiteY641" fmla="*/ 1328614 h 5194292"/>
              <a:gd name="connsiteX642" fmla="*/ 3154358 w 4271958"/>
              <a:gd name="connsiteY642" fmla="*/ 1389597 h 5194292"/>
              <a:gd name="connsiteX643" fmla="*/ 3154104 w 4271958"/>
              <a:gd name="connsiteY643" fmla="*/ 1389801 h 5194292"/>
              <a:gd name="connsiteX644" fmla="*/ 3257545 w 4271958"/>
              <a:gd name="connsiteY644" fmla="*/ 1525595 h 5194292"/>
              <a:gd name="connsiteX645" fmla="*/ 3257288 w 4271958"/>
              <a:gd name="connsiteY645" fmla="*/ 1525583 h 5194292"/>
              <a:gd name="connsiteX646" fmla="*/ 3287708 w 4271958"/>
              <a:gd name="connsiteY646" fmla="*/ 1574838 h 5194292"/>
              <a:gd name="connsiteX647" fmla="*/ 3287700 w 4271958"/>
              <a:gd name="connsiteY647" fmla="*/ 1575107 h 5194292"/>
              <a:gd name="connsiteX648" fmla="*/ 3359187 w 4271958"/>
              <a:gd name="connsiteY648" fmla="*/ 1709193 h 5194292"/>
              <a:gd name="connsiteX649" fmla="*/ 3411533 w 4271958"/>
              <a:gd name="connsiteY649" fmla="*/ 1850667 h 5194292"/>
              <a:gd name="connsiteX650" fmla="*/ 3282862 w 4271958"/>
              <a:gd name="connsiteY650" fmla="*/ 1895467 h 5194292"/>
              <a:gd name="connsiteX651" fmla="*/ 3278183 w 4271958"/>
              <a:gd name="connsiteY651" fmla="*/ 1883677 h 5194292"/>
              <a:gd name="connsiteX652" fmla="*/ 3278220 w 4271958"/>
              <a:gd name="connsiteY652" fmla="*/ 1882469 h 5194292"/>
              <a:gd name="connsiteX653" fmla="*/ 3243260 w 4271958"/>
              <a:gd name="connsiteY653" fmla="*/ 1785470 h 5194292"/>
              <a:gd name="connsiteX654" fmla="*/ 3144103 w 4271958"/>
              <a:gd name="connsiteY654" fmla="*/ 1601452 h 5194292"/>
              <a:gd name="connsiteX655" fmla="*/ 3081461 w 4271958"/>
              <a:gd name="connsiteY655" fmla="*/ 1516243 h 5194292"/>
              <a:gd name="connsiteX656" fmla="*/ 3080274 w 4271958"/>
              <a:gd name="connsiteY656" fmla="*/ 1516182 h 5194292"/>
              <a:gd name="connsiteX657" fmla="*/ 3044820 w 4271958"/>
              <a:gd name="connsiteY657" fmla="*/ 1476165 h 5194292"/>
              <a:gd name="connsiteX658" fmla="*/ 3045516 w 4271958"/>
              <a:gd name="connsiteY658" fmla="*/ 1475607 h 5194292"/>
              <a:gd name="connsiteX659" fmla="*/ 3008589 w 4271958"/>
              <a:gd name="connsiteY659" fmla="*/ 1434163 h 5194292"/>
              <a:gd name="connsiteX660" fmla="*/ 2968620 w 4271958"/>
              <a:gd name="connsiteY660" fmla="*/ 1216030 h 5194292"/>
              <a:gd name="connsiteX661" fmla="*/ 1366922 w 4271958"/>
              <a:gd name="connsiteY661" fmla="*/ 1131893 h 5194292"/>
              <a:gd name="connsiteX662" fmla="*/ 1416051 w 4271958"/>
              <a:gd name="connsiteY662" fmla="*/ 1265520 h 5194292"/>
              <a:gd name="connsiteX663" fmla="*/ 1322471 w 4271958"/>
              <a:gd name="connsiteY663" fmla="*/ 1333506 h 5194292"/>
              <a:gd name="connsiteX664" fmla="*/ 1322388 w 4271958"/>
              <a:gd name="connsiteY664" fmla="*/ 1333506 h 5194292"/>
              <a:gd name="connsiteX665" fmla="*/ 1282702 w 4271958"/>
              <a:gd name="connsiteY665" fmla="*/ 1368429 h 5194292"/>
              <a:gd name="connsiteX666" fmla="*/ 1282702 w 4271958"/>
              <a:gd name="connsiteY666" fmla="*/ 1368749 h 5194292"/>
              <a:gd name="connsiteX667" fmla="*/ 1151129 w 4271958"/>
              <a:gd name="connsiteY667" fmla="*/ 1509721 h 5194292"/>
              <a:gd name="connsiteX668" fmla="*/ 1106489 w 4271958"/>
              <a:gd name="connsiteY668" fmla="*/ 1349952 h 5194292"/>
              <a:gd name="connsiteX669" fmla="*/ 1115887 w 4271958"/>
              <a:gd name="connsiteY669" fmla="*/ 1340554 h 5194292"/>
              <a:gd name="connsiteX670" fmla="*/ 1227640 w 4271958"/>
              <a:gd name="connsiteY670" fmla="*/ 1335833 h 5194292"/>
              <a:gd name="connsiteX671" fmla="*/ 1282701 w 4271958"/>
              <a:gd name="connsiteY671" fmla="*/ 1333505 h 5194292"/>
              <a:gd name="connsiteX672" fmla="*/ 1282701 w 4271958"/>
              <a:gd name="connsiteY672" fmla="*/ 1332861 h 5194292"/>
              <a:gd name="connsiteX673" fmla="*/ 1280097 w 4271958"/>
              <a:gd name="connsiteY673" fmla="*/ 1332971 h 5194292"/>
              <a:gd name="connsiteX674" fmla="*/ 1116014 w 4271958"/>
              <a:gd name="connsiteY674" fmla="*/ 1339855 h 5194292"/>
              <a:gd name="connsiteX675" fmla="*/ 1194076 w 4271958"/>
              <a:gd name="connsiteY675" fmla="*/ 1262620 h 5194292"/>
              <a:gd name="connsiteX676" fmla="*/ 1282701 w 4271958"/>
              <a:gd name="connsiteY676" fmla="*/ 1190631 h 5194292"/>
              <a:gd name="connsiteX677" fmla="*/ 1282701 w 4271958"/>
              <a:gd name="connsiteY677" fmla="*/ 1190504 h 5194292"/>
              <a:gd name="connsiteX678" fmla="*/ 1366922 w 4271958"/>
              <a:gd name="connsiteY678" fmla="*/ 1131893 h 5194292"/>
              <a:gd name="connsiteX679" fmla="*/ 1409226 w 4271958"/>
              <a:gd name="connsiteY679" fmla="*/ 1108079 h 5194292"/>
              <a:gd name="connsiteX680" fmla="*/ 1508127 w 4271958"/>
              <a:gd name="connsiteY680" fmla="*/ 1211291 h 5194292"/>
              <a:gd name="connsiteX681" fmla="*/ 1416290 w 4271958"/>
              <a:gd name="connsiteY681" fmla="*/ 1265244 h 5194292"/>
              <a:gd name="connsiteX682" fmla="*/ 1366840 w 4271958"/>
              <a:gd name="connsiteY682" fmla="*/ 1131535 h 5194292"/>
              <a:gd name="connsiteX683" fmla="*/ 1409226 w 4271958"/>
              <a:gd name="connsiteY683" fmla="*/ 1108079 h 5194292"/>
              <a:gd name="connsiteX684" fmla="*/ 2524120 w 4271958"/>
              <a:gd name="connsiteY684" fmla="*/ 996953 h 5194292"/>
              <a:gd name="connsiteX685" fmla="*/ 2822570 w 4271958"/>
              <a:gd name="connsiteY685" fmla="*/ 1119015 h 5194292"/>
              <a:gd name="connsiteX686" fmla="*/ 2822537 w 4271958"/>
              <a:gd name="connsiteY686" fmla="*/ 1119735 h 5194292"/>
              <a:gd name="connsiteX687" fmla="*/ 2946143 w 4271958"/>
              <a:gd name="connsiteY687" fmla="*/ 1199199 h 5194292"/>
              <a:gd name="connsiteX688" fmla="*/ 2947160 w 4271958"/>
              <a:gd name="connsiteY688" fmla="*/ 1198568 h 5194292"/>
              <a:gd name="connsiteX689" fmla="*/ 2968327 w 4271958"/>
              <a:gd name="connsiteY689" fmla="*/ 1215125 h 5194292"/>
              <a:gd name="connsiteX690" fmla="*/ 3008308 w 4271958"/>
              <a:gd name="connsiteY690" fmla="*/ 1435107 h 5194292"/>
              <a:gd name="connsiteX691" fmla="*/ 2998901 w 4271958"/>
              <a:gd name="connsiteY691" fmla="*/ 1425646 h 5194292"/>
              <a:gd name="connsiteX692" fmla="*/ 2911882 w 4271958"/>
              <a:gd name="connsiteY692" fmla="*/ 1347883 h 5194292"/>
              <a:gd name="connsiteX693" fmla="*/ 2817832 w 4271958"/>
              <a:gd name="connsiteY693" fmla="*/ 1279008 h 5194292"/>
              <a:gd name="connsiteX694" fmla="*/ 2816986 w 4271958"/>
              <a:gd name="connsiteY694" fmla="*/ 1279531 h 5194292"/>
              <a:gd name="connsiteX695" fmla="*/ 2816986 w 4271958"/>
              <a:gd name="connsiteY695" fmla="*/ 1277175 h 5194292"/>
              <a:gd name="connsiteX696" fmla="*/ 2816578 w 4271958"/>
              <a:gd name="connsiteY696" fmla="*/ 1276357 h 5194292"/>
              <a:gd name="connsiteX697" fmla="*/ 2813045 w 4271958"/>
              <a:gd name="connsiteY697" fmla="*/ 1276357 h 5194292"/>
              <a:gd name="connsiteX698" fmla="*/ 2814814 w 4271958"/>
              <a:gd name="connsiteY698" fmla="*/ 1272818 h 5194292"/>
              <a:gd name="connsiteX699" fmla="*/ 2814633 w 4271958"/>
              <a:gd name="connsiteY699" fmla="*/ 1272457 h 5194292"/>
              <a:gd name="connsiteX700" fmla="*/ 2814736 w 4271958"/>
              <a:gd name="connsiteY700" fmla="*/ 1270212 h 5194292"/>
              <a:gd name="connsiteX701" fmla="*/ 2813647 w 4271958"/>
              <a:gd name="connsiteY701" fmla="*/ 1268293 h 5194292"/>
              <a:gd name="connsiteX702" fmla="*/ 2695670 w 4271958"/>
              <a:gd name="connsiteY702" fmla="*/ 1060332 h 5194292"/>
              <a:gd name="connsiteX703" fmla="*/ 2695355 w 4271958"/>
              <a:gd name="connsiteY703" fmla="*/ 1060516 h 5194292"/>
              <a:gd name="connsiteX704" fmla="*/ 2697184 w 4271958"/>
              <a:gd name="connsiteY704" fmla="*/ 1063755 h 5194292"/>
              <a:gd name="connsiteX705" fmla="*/ 2814633 w 4271958"/>
              <a:gd name="connsiteY705" fmla="*/ 1271661 h 5194292"/>
              <a:gd name="connsiteX706" fmla="*/ 2812294 w 4271958"/>
              <a:gd name="connsiteY706" fmla="*/ 1276354 h 5194292"/>
              <a:gd name="connsiteX707" fmla="*/ 2547933 w 4271958"/>
              <a:gd name="connsiteY707" fmla="*/ 1147288 h 5194292"/>
              <a:gd name="connsiteX708" fmla="*/ 2646671 w 4271958"/>
              <a:gd name="connsiteY708" fmla="*/ 1089114 h 5194292"/>
              <a:gd name="connsiteX709" fmla="*/ 2661711 w 4271958"/>
              <a:gd name="connsiteY709" fmla="*/ 1080252 h 5194292"/>
              <a:gd name="connsiteX710" fmla="*/ 2659525 w 4271958"/>
              <a:gd name="connsiteY710" fmla="*/ 1081538 h 5194292"/>
              <a:gd name="connsiteX711" fmla="*/ 2547620 w 4271958"/>
              <a:gd name="connsiteY711" fmla="*/ 1147183 h 5194292"/>
              <a:gd name="connsiteX712" fmla="*/ 2535870 w 4271958"/>
              <a:gd name="connsiteY712" fmla="*/ 1144840 h 5194292"/>
              <a:gd name="connsiteX713" fmla="*/ 2524120 w 4271958"/>
              <a:gd name="connsiteY713" fmla="*/ 996953 h 5194292"/>
              <a:gd name="connsiteX714" fmla="*/ 2135183 w 4271958"/>
              <a:gd name="connsiteY714" fmla="*/ 948481 h 5194292"/>
              <a:gd name="connsiteX715" fmla="*/ 2069397 w 4271958"/>
              <a:gd name="connsiteY715" fmla="*/ 1083527 h 5194292"/>
              <a:gd name="connsiteX716" fmla="*/ 2064698 w 4271958"/>
              <a:gd name="connsiteY716" fmla="*/ 1085854 h 5194292"/>
              <a:gd name="connsiteX717" fmla="*/ 2039135 w 4271958"/>
              <a:gd name="connsiteY717" fmla="*/ 1085854 h 5194292"/>
              <a:gd name="connsiteX718" fmla="*/ 2039933 w 4271958"/>
              <a:gd name="connsiteY718" fmla="*/ 1086732 h 5194292"/>
              <a:gd name="connsiteX719" fmla="*/ 1924332 w 4271958"/>
              <a:gd name="connsiteY719" fmla="*/ 1093792 h 5194292"/>
              <a:gd name="connsiteX720" fmla="*/ 1870070 w 4271958"/>
              <a:gd name="connsiteY720" fmla="*/ 1009086 h 5194292"/>
              <a:gd name="connsiteX721" fmla="*/ 1893957 w 4271958"/>
              <a:gd name="connsiteY721" fmla="*/ 989234 h 5194292"/>
              <a:gd name="connsiteX722" fmla="*/ 1926122 w 4271958"/>
              <a:gd name="connsiteY722" fmla="*/ 962503 h 5194292"/>
              <a:gd name="connsiteX723" fmla="*/ 1926077 w 4271958"/>
              <a:gd name="connsiteY723" fmla="*/ 962452 h 5194292"/>
              <a:gd name="connsiteX724" fmla="*/ 1869849 w 4271958"/>
              <a:gd name="connsiteY724" fmla="*/ 1008888 h 5194292"/>
              <a:gd name="connsiteX725" fmla="*/ 1870071 w 4271958"/>
              <a:gd name="connsiteY725" fmla="*/ 1009220 h 5194292"/>
              <a:gd name="connsiteX726" fmla="*/ 1852721 w 4271958"/>
              <a:gd name="connsiteY726" fmla="*/ 1023363 h 5194292"/>
              <a:gd name="connsiteX727" fmla="*/ 1842238 w 4271958"/>
              <a:gd name="connsiteY727" fmla="*/ 1031910 h 5194292"/>
              <a:gd name="connsiteX728" fmla="*/ 1869885 w 4271958"/>
              <a:gd name="connsiteY728" fmla="*/ 1009652 h 5194292"/>
              <a:gd name="connsiteX729" fmla="*/ 1924045 w 4271958"/>
              <a:gd name="connsiteY729" fmla="*/ 1093535 h 5194292"/>
              <a:gd name="connsiteX730" fmla="*/ 1775693 w 4271958"/>
              <a:gd name="connsiteY730" fmla="*/ 1117709 h 5194292"/>
              <a:gd name="connsiteX731" fmla="*/ 1642789 w 4271958"/>
              <a:gd name="connsiteY731" fmla="*/ 1153759 h 5194292"/>
              <a:gd name="connsiteX732" fmla="*/ 1641962 w 4271958"/>
              <a:gd name="connsiteY732" fmla="*/ 1154998 h 5194292"/>
              <a:gd name="connsiteX733" fmla="*/ 1508239 w 4271958"/>
              <a:gd name="connsiteY733" fmla="*/ 1211267 h 5194292"/>
              <a:gd name="connsiteX734" fmla="*/ 1409701 w 4271958"/>
              <a:gd name="connsiteY734" fmla="*/ 1108104 h 5194292"/>
              <a:gd name="connsiteX735" fmla="*/ 1512931 w 4271958"/>
              <a:gd name="connsiteY735" fmla="*/ 1058866 h 5194292"/>
              <a:gd name="connsiteX736" fmla="*/ 1621374 w 4271958"/>
              <a:gd name="connsiteY736" fmla="*/ 1090282 h 5194292"/>
              <a:gd name="connsiteX737" fmla="*/ 1674174 w 4271958"/>
              <a:gd name="connsiteY737" fmla="*/ 1105575 h 5194292"/>
              <a:gd name="connsiteX738" fmla="*/ 1674437 w 4271958"/>
              <a:gd name="connsiteY738" fmla="*/ 1105185 h 5194292"/>
              <a:gd name="connsiteX739" fmla="*/ 1675110 w 4271958"/>
              <a:gd name="connsiteY739" fmla="*/ 1105381 h 5194292"/>
              <a:gd name="connsiteX740" fmla="*/ 1678902 w 4271958"/>
              <a:gd name="connsiteY740" fmla="*/ 1099278 h 5194292"/>
              <a:gd name="connsiteX741" fmla="*/ 1707560 w 4271958"/>
              <a:gd name="connsiteY741" fmla="*/ 1053161 h 5194292"/>
              <a:gd name="connsiteX742" fmla="*/ 1721477 w 4271958"/>
              <a:gd name="connsiteY742" fmla="*/ 1030765 h 5194292"/>
              <a:gd name="connsiteX743" fmla="*/ 1675042 w 4271958"/>
              <a:gd name="connsiteY743" fmla="*/ 1104905 h 5194292"/>
              <a:gd name="connsiteX744" fmla="*/ 1512889 w 4271958"/>
              <a:gd name="connsiteY744" fmla="*/ 1058179 h 5194292"/>
              <a:gd name="connsiteX745" fmla="*/ 1625689 w 4271958"/>
              <a:gd name="connsiteY745" fmla="*/ 1014373 h 5194292"/>
              <a:gd name="connsiteX746" fmla="*/ 1752306 w 4271958"/>
              <a:gd name="connsiteY746" fmla="*/ 981154 h 5194292"/>
              <a:gd name="connsiteX747" fmla="*/ 1752443 w 4271958"/>
              <a:gd name="connsiteY747" fmla="*/ 980934 h 5194292"/>
              <a:gd name="connsiteX748" fmla="*/ 1841840 w 4271958"/>
              <a:gd name="connsiteY748" fmla="*/ 966790 h 5194292"/>
              <a:gd name="connsiteX749" fmla="*/ 1842014 w 4271958"/>
              <a:gd name="connsiteY749" fmla="*/ 967053 h 5194292"/>
              <a:gd name="connsiteX750" fmla="*/ 1982172 w 4271958"/>
              <a:gd name="connsiteY750" fmla="*/ 951685 h 5194292"/>
              <a:gd name="connsiteX751" fmla="*/ 2135183 w 4271958"/>
              <a:gd name="connsiteY751" fmla="*/ 948481 h 5194292"/>
              <a:gd name="connsiteX752" fmla="*/ 2135872 w 4271958"/>
              <a:gd name="connsiteY752" fmla="*/ 947740 h 5194292"/>
              <a:gd name="connsiteX753" fmla="*/ 2279172 w 4271958"/>
              <a:gd name="connsiteY753" fmla="*/ 954773 h 5194292"/>
              <a:gd name="connsiteX754" fmla="*/ 2523487 w 4271958"/>
              <a:gd name="connsiteY754" fmla="*/ 996953 h 5194292"/>
              <a:gd name="connsiteX755" fmla="*/ 2535233 w 4271958"/>
              <a:gd name="connsiteY755" fmla="*/ 1144591 h 5194292"/>
              <a:gd name="connsiteX756" fmla="*/ 2497646 w 4271958"/>
              <a:gd name="connsiteY756" fmla="*/ 1132874 h 5194292"/>
              <a:gd name="connsiteX757" fmla="*/ 2255680 w 4271958"/>
              <a:gd name="connsiteY757" fmla="*/ 957114 h 5194292"/>
              <a:gd name="connsiteX758" fmla="*/ 2255218 w 4271958"/>
              <a:gd name="connsiteY758" fmla="*/ 957430 h 5194292"/>
              <a:gd name="connsiteX759" fmla="*/ 2258775 w 4271958"/>
              <a:gd name="connsiteY759" fmla="*/ 960019 h 5194292"/>
              <a:gd name="connsiteX760" fmla="*/ 2497133 w 4271958"/>
              <a:gd name="connsiteY760" fmla="*/ 1133479 h 5194292"/>
              <a:gd name="connsiteX761" fmla="*/ 2266746 w 4271958"/>
              <a:gd name="connsiteY761" fmla="*/ 1093538 h 5194292"/>
              <a:gd name="connsiteX762" fmla="*/ 2066920 w 4271958"/>
              <a:gd name="connsiteY762" fmla="*/ 1086489 h 5194292"/>
              <a:gd name="connsiteX763" fmla="*/ 2067555 w 4271958"/>
              <a:gd name="connsiteY763" fmla="*/ 1085854 h 5194292"/>
              <a:gd name="connsiteX764" fmla="*/ 2065333 w 4271958"/>
              <a:gd name="connsiteY764" fmla="*/ 1085854 h 5194292"/>
              <a:gd name="connsiteX765" fmla="*/ 2068668 w 4271958"/>
              <a:gd name="connsiteY765" fmla="*/ 1084742 h 5194292"/>
              <a:gd name="connsiteX766" fmla="*/ 2069271 w 4271958"/>
              <a:gd name="connsiteY766" fmla="*/ 1084139 h 5194292"/>
              <a:gd name="connsiteX767" fmla="*/ 2070156 w 4271958"/>
              <a:gd name="connsiteY767" fmla="*/ 1083534 h 5194292"/>
              <a:gd name="connsiteX768" fmla="*/ 2071123 w 4271958"/>
              <a:gd name="connsiteY768" fmla="*/ 1081537 h 5194292"/>
              <a:gd name="connsiteX769" fmla="*/ 2135872 w 4271958"/>
              <a:gd name="connsiteY769" fmla="*/ 947740 h 5194292"/>
              <a:gd name="connsiteX770" fmla="*/ 3516308 w 4271958"/>
              <a:gd name="connsiteY770" fmla="*/ 649286 h 5194292"/>
              <a:gd name="connsiteX771" fmla="*/ 3527420 w 4271958"/>
              <a:gd name="connsiteY771" fmla="*/ 869950 h 5194292"/>
              <a:gd name="connsiteX772" fmla="*/ 3398833 w 4271958"/>
              <a:gd name="connsiteY772" fmla="*/ 987425 h 5194292"/>
              <a:gd name="connsiteX773" fmla="*/ 3282945 w 4271958"/>
              <a:gd name="connsiteY773" fmla="*/ 860425 h 5194292"/>
              <a:gd name="connsiteX774" fmla="*/ 603183 w 4271958"/>
              <a:gd name="connsiteY774" fmla="*/ 615949 h 5194292"/>
              <a:gd name="connsiteX775" fmla="*/ 694705 w 4271958"/>
              <a:gd name="connsiteY775" fmla="*/ 695882 h 5194292"/>
              <a:gd name="connsiteX776" fmla="*/ 702566 w 4271958"/>
              <a:gd name="connsiteY776" fmla="*/ 848654 h 5194292"/>
              <a:gd name="connsiteX777" fmla="*/ 706427 w 4271958"/>
              <a:gd name="connsiteY777" fmla="*/ 923682 h 5194292"/>
              <a:gd name="connsiteX778" fmla="*/ 695999 w 4271958"/>
              <a:gd name="connsiteY778" fmla="*/ 710652 h 5194292"/>
              <a:gd name="connsiteX779" fmla="*/ 695326 w 4271958"/>
              <a:gd name="connsiteY779" fmla="*/ 696913 h 5194292"/>
              <a:gd name="connsiteX780" fmla="*/ 925514 w 4271958"/>
              <a:gd name="connsiteY780" fmla="*/ 874714 h 5194292"/>
              <a:gd name="connsiteX781" fmla="*/ 817563 w 4271958"/>
              <a:gd name="connsiteY781" fmla="*/ 1011240 h 5194292"/>
              <a:gd name="connsiteX782" fmla="*/ 706439 w 4271958"/>
              <a:gd name="connsiteY782" fmla="*/ 923926 h 5194292"/>
              <a:gd name="connsiteX783" fmla="*/ 703763 w 4271958"/>
              <a:gd name="connsiteY783" fmla="*/ 921796 h 5194292"/>
              <a:gd name="connsiteX784" fmla="*/ 535127 w 4271958"/>
              <a:gd name="connsiteY784" fmla="*/ 787570 h 5194292"/>
              <a:gd name="connsiteX785" fmla="*/ 490539 w 4271958"/>
              <a:gd name="connsiteY785" fmla="*/ 745252 h 5194292"/>
              <a:gd name="connsiteX786" fmla="*/ 3629021 w 4271958"/>
              <a:gd name="connsiteY786" fmla="*/ 541335 h 5194292"/>
              <a:gd name="connsiteX787" fmla="*/ 3746496 w 4271958"/>
              <a:gd name="connsiteY787" fmla="*/ 668336 h 5194292"/>
              <a:gd name="connsiteX788" fmla="*/ 3527421 w 4271958"/>
              <a:gd name="connsiteY788" fmla="*/ 869950 h 5194292"/>
              <a:gd name="connsiteX789" fmla="*/ 3516308 w 4271958"/>
              <a:gd name="connsiteY789" fmla="*/ 649286 h 5194292"/>
              <a:gd name="connsiteX790" fmla="*/ 2187571 w 4271958"/>
              <a:gd name="connsiteY790" fmla="*/ 134938 h 5194292"/>
              <a:gd name="connsiteX791" fmla="*/ 2176459 w 4271958"/>
              <a:gd name="connsiteY791" fmla="*/ 366713 h 5194292"/>
              <a:gd name="connsiteX792" fmla="*/ 2028610 w 4271958"/>
              <a:gd name="connsiteY792" fmla="*/ 245366 h 5194292"/>
              <a:gd name="connsiteX793" fmla="*/ 2176458 w 4271958"/>
              <a:gd name="connsiteY793" fmla="*/ 366713 h 5194292"/>
              <a:gd name="connsiteX794" fmla="*/ 2171696 w 4271958"/>
              <a:gd name="connsiteY794" fmla="*/ 449263 h 5194292"/>
              <a:gd name="connsiteX795" fmla="*/ 2000245 w 4271958"/>
              <a:gd name="connsiteY795" fmla="*/ 439738 h 5194292"/>
              <a:gd name="connsiteX796" fmla="*/ 2008183 w 4271958"/>
              <a:gd name="connsiteY796" fmla="*/ 228600 h 5194292"/>
              <a:gd name="connsiteX797" fmla="*/ 2008183 w 4271958"/>
              <a:gd name="connsiteY797" fmla="*/ 228601 h 5194292"/>
              <a:gd name="connsiteX798" fmla="*/ 2012946 w 4271958"/>
              <a:gd name="connsiteY798" fmla="*/ 139701 h 5194292"/>
              <a:gd name="connsiteX799" fmla="*/ 2020883 w 4271958"/>
              <a:gd name="connsiteY799" fmla="*/ 0 h 5194292"/>
              <a:gd name="connsiteX800" fmla="*/ 2193920 w 4271958"/>
              <a:gd name="connsiteY800" fmla="*/ 9525 h 5194292"/>
              <a:gd name="connsiteX801" fmla="*/ 2187570 w 4271958"/>
              <a:gd name="connsiteY801" fmla="*/ 134938 h 5194292"/>
              <a:gd name="connsiteX802" fmla="*/ 2012945 w 4271958"/>
              <a:gd name="connsiteY802" fmla="*/ 139701 h 5194292"/>
              <a:gd name="connsiteX803" fmla="*/ 2012945 w 4271958"/>
              <a:gd name="connsiteY803" fmla="*/ 139700 h 5194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</a:cxnLst>
            <a:rect l="l" t="t" r="r" b="b"/>
            <a:pathLst>
              <a:path w="4271958" h="5194292">
                <a:moveTo>
                  <a:pt x="1877852" y="4807053"/>
                </a:moveTo>
                <a:lnTo>
                  <a:pt x="1850081" y="4826492"/>
                </a:lnTo>
                <a:lnTo>
                  <a:pt x="1877822" y="4807546"/>
                </a:lnTo>
                <a:lnTo>
                  <a:pt x="1877832" y="4807393"/>
                </a:lnTo>
                <a:close/>
                <a:moveTo>
                  <a:pt x="1827654" y="4780461"/>
                </a:moveTo>
                <a:lnTo>
                  <a:pt x="1816478" y="4783263"/>
                </a:lnTo>
                <a:lnTo>
                  <a:pt x="1785775" y="4790962"/>
                </a:lnTo>
                <a:lnTo>
                  <a:pt x="1785933" y="4791068"/>
                </a:lnTo>
                <a:lnTo>
                  <a:pt x="1785739" y="4791113"/>
                </a:lnTo>
                <a:lnTo>
                  <a:pt x="1786626" y="4791651"/>
                </a:lnTo>
                <a:cubicBezTo>
                  <a:pt x="1787348" y="4792089"/>
                  <a:pt x="1788610" y="4792856"/>
                  <a:pt x="1790820" y="4794197"/>
                </a:cubicBezTo>
                <a:lnTo>
                  <a:pt x="1792583" y="4795268"/>
                </a:lnTo>
                <a:lnTo>
                  <a:pt x="1785933" y="4791068"/>
                </a:lnTo>
                <a:close/>
                <a:moveTo>
                  <a:pt x="1741762" y="4763474"/>
                </a:moveTo>
                <a:lnTo>
                  <a:pt x="1736654" y="4766889"/>
                </a:lnTo>
                <a:lnTo>
                  <a:pt x="1736721" y="4767593"/>
                </a:lnTo>
                <a:lnTo>
                  <a:pt x="1736015" y="4767955"/>
                </a:lnTo>
                <a:lnTo>
                  <a:pt x="1738297" y="4802400"/>
                </a:lnTo>
                <a:lnTo>
                  <a:pt x="1739182" y="4802180"/>
                </a:lnTo>
                <a:lnTo>
                  <a:pt x="1739219" y="4802522"/>
                </a:lnTo>
                <a:lnTo>
                  <a:pt x="1744228" y="4801287"/>
                </a:lnTo>
                <a:cubicBezTo>
                  <a:pt x="1747187" y="4800557"/>
                  <a:pt x="1751627" y="4799462"/>
                  <a:pt x="1758287" y="4797820"/>
                </a:cubicBezTo>
                <a:lnTo>
                  <a:pt x="1780906" y="4792241"/>
                </a:lnTo>
                <a:lnTo>
                  <a:pt x="1738308" y="4802180"/>
                </a:lnTo>
                <a:lnTo>
                  <a:pt x="1736720" y="4767255"/>
                </a:lnTo>
                <a:close/>
                <a:moveTo>
                  <a:pt x="2013610" y="4709313"/>
                </a:moveTo>
                <a:lnTo>
                  <a:pt x="2013105" y="4709320"/>
                </a:lnTo>
                <a:lnTo>
                  <a:pt x="2005123" y="4715045"/>
                </a:lnTo>
                <a:cubicBezTo>
                  <a:pt x="1994564" y="4722619"/>
                  <a:pt x="1980486" y="4732717"/>
                  <a:pt x="1961716" y="4746181"/>
                </a:cubicBezTo>
                <a:lnTo>
                  <a:pt x="1879654" y="4767240"/>
                </a:lnTo>
                <a:lnTo>
                  <a:pt x="1879644" y="4767424"/>
                </a:lnTo>
                <a:lnTo>
                  <a:pt x="1879589" y="4767437"/>
                </a:lnTo>
                <a:lnTo>
                  <a:pt x="1878331" y="4798892"/>
                </a:lnTo>
                <a:lnTo>
                  <a:pt x="1878818" y="4790597"/>
                </a:lnTo>
                <a:cubicBezTo>
                  <a:pt x="1879146" y="4784999"/>
                  <a:pt x="1879585" y="4777534"/>
                  <a:pt x="1880169" y="4767581"/>
                </a:cubicBezTo>
                <a:cubicBezTo>
                  <a:pt x="1880169" y="4767581"/>
                  <a:pt x="1880169" y="4767581"/>
                  <a:pt x="1961969" y="4746505"/>
                </a:cubicBezTo>
                <a:cubicBezTo>
                  <a:pt x="1961969" y="4746505"/>
                  <a:pt x="1961969" y="4746505"/>
                  <a:pt x="1993521" y="4723782"/>
                </a:cubicBezTo>
                <a:close/>
                <a:moveTo>
                  <a:pt x="2192797" y="4706606"/>
                </a:moveTo>
                <a:lnTo>
                  <a:pt x="2192493" y="4706613"/>
                </a:lnTo>
                <a:lnTo>
                  <a:pt x="2177714" y="4900582"/>
                </a:lnTo>
                <a:lnTo>
                  <a:pt x="2177825" y="4900657"/>
                </a:lnTo>
                <a:close/>
                <a:moveTo>
                  <a:pt x="2369269" y="4702730"/>
                </a:moveTo>
                <a:lnTo>
                  <a:pt x="2367815" y="4702762"/>
                </a:lnTo>
                <a:lnTo>
                  <a:pt x="2369472" y="4726045"/>
                </a:lnTo>
                <a:cubicBezTo>
                  <a:pt x="2370791" y="4744588"/>
                  <a:pt x="2372550" y="4769311"/>
                  <a:pt x="2374895" y="4802276"/>
                </a:cubicBezTo>
                <a:cubicBezTo>
                  <a:pt x="2374895" y="4802276"/>
                  <a:pt x="2374895" y="4802276"/>
                  <a:pt x="2236640" y="4948975"/>
                </a:cubicBezTo>
                <a:lnTo>
                  <a:pt x="2211383" y="4975774"/>
                </a:lnTo>
                <a:lnTo>
                  <a:pt x="2211383" y="4976686"/>
                </a:lnTo>
                <a:lnTo>
                  <a:pt x="2219540" y="4968072"/>
                </a:lnTo>
                <a:cubicBezTo>
                  <a:pt x="2239735" y="4946746"/>
                  <a:pt x="2268007" y="4916889"/>
                  <a:pt x="2307589" y="4875090"/>
                </a:cubicBezTo>
                <a:lnTo>
                  <a:pt x="2374997" y="4803904"/>
                </a:lnTo>
                <a:lnTo>
                  <a:pt x="2374895" y="4802778"/>
                </a:lnTo>
                <a:lnTo>
                  <a:pt x="2376313" y="4801384"/>
                </a:lnTo>
                <a:lnTo>
                  <a:pt x="2376214" y="4800005"/>
                </a:lnTo>
                <a:cubicBezTo>
                  <a:pt x="2375884" y="4795375"/>
                  <a:pt x="2374809" y="4780326"/>
                  <a:pt x="2371318" y="4731420"/>
                </a:cubicBezTo>
                <a:close/>
                <a:moveTo>
                  <a:pt x="2573121" y="4525208"/>
                </a:moveTo>
                <a:lnTo>
                  <a:pt x="2574920" y="4546050"/>
                </a:lnTo>
                <a:lnTo>
                  <a:pt x="2514380" y="4606223"/>
                </a:lnTo>
                <a:lnTo>
                  <a:pt x="2574957" y="4546712"/>
                </a:lnTo>
                <a:lnTo>
                  <a:pt x="2574920" y="4546324"/>
                </a:lnTo>
                <a:lnTo>
                  <a:pt x="2575032" y="4546225"/>
                </a:lnTo>
                <a:lnTo>
                  <a:pt x="2574988" y="4545749"/>
                </a:lnTo>
                <a:cubicBezTo>
                  <a:pt x="2574873" y="4544484"/>
                  <a:pt x="2574586" y="4541321"/>
                  <a:pt x="2573867" y="4533415"/>
                </a:cubicBezTo>
                <a:close/>
                <a:moveTo>
                  <a:pt x="2316158" y="4424355"/>
                </a:moveTo>
                <a:lnTo>
                  <a:pt x="2275898" y="4506454"/>
                </a:lnTo>
                <a:lnTo>
                  <a:pt x="2290092" y="4477983"/>
                </a:lnTo>
                <a:lnTo>
                  <a:pt x="2316660" y="4424690"/>
                </a:lnTo>
                <a:close/>
                <a:moveTo>
                  <a:pt x="2640643" y="4377363"/>
                </a:moveTo>
                <a:lnTo>
                  <a:pt x="2568538" y="4470159"/>
                </a:lnTo>
                <a:lnTo>
                  <a:pt x="2568570" y="4470523"/>
                </a:lnTo>
                <a:lnTo>
                  <a:pt x="2567888" y="4471432"/>
                </a:lnTo>
                <a:lnTo>
                  <a:pt x="2568075" y="4473170"/>
                </a:lnTo>
                <a:lnTo>
                  <a:pt x="2570036" y="4491482"/>
                </a:lnTo>
                <a:lnTo>
                  <a:pt x="2570231" y="4491727"/>
                </a:lnTo>
                <a:cubicBezTo>
                  <a:pt x="2570231" y="4491727"/>
                  <a:pt x="2570231" y="4491727"/>
                  <a:pt x="2570304" y="4492576"/>
                </a:cubicBezTo>
                <a:lnTo>
                  <a:pt x="2570327" y="4492837"/>
                </a:lnTo>
                <a:lnTo>
                  <a:pt x="2571581" y="4494474"/>
                </a:lnTo>
                <a:cubicBezTo>
                  <a:pt x="2573004" y="4496330"/>
                  <a:pt x="2575851" y="4500043"/>
                  <a:pt x="2581544" y="4507468"/>
                </a:cubicBezTo>
                <a:lnTo>
                  <a:pt x="2591446" y="4520383"/>
                </a:lnTo>
                <a:lnTo>
                  <a:pt x="2585806" y="4512659"/>
                </a:lnTo>
                <a:cubicBezTo>
                  <a:pt x="2582183" y="4507698"/>
                  <a:pt x="2577352" y="4501084"/>
                  <a:pt x="2570912" y="4492264"/>
                </a:cubicBezTo>
                <a:cubicBezTo>
                  <a:pt x="2570912" y="4492264"/>
                  <a:pt x="2570912" y="4492264"/>
                  <a:pt x="2568570" y="4471098"/>
                </a:cubicBezTo>
                <a:close/>
                <a:moveTo>
                  <a:pt x="1689095" y="4376730"/>
                </a:moveTo>
                <a:lnTo>
                  <a:pt x="1757358" y="4403718"/>
                </a:lnTo>
                <a:lnTo>
                  <a:pt x="1757358" y="4403717"/>
                </a:lnTo>
                <a:lnTo>
                  <a:pt x="1689096" y="4376730"/>
                </a:lnTo>
                <a:close/>
                <a:moveTo>
                  <a:pt x="1609053" y="4361968"/>
                </a:moveTo>
                <a:lnTo>
                  <a:pt x="1637735" y="4395810"/>
                </a:lnTo>
                <a:lnTo>
                  <a:pt x="1637821" y="4395780"/>
                </a:lnTo>
                <a:lnTo>
                  <a:pt x="1701608" y="4471927"/>
                </a:lnTo>
                <a:lnTo>
                  <a:pt x="1638295" y="4395780"/>
                </a:lnTo>
                <a:close/>
                <a:moveTo>
                  <a:pt x="2359201" y="4337015"/>
                </a:moveTo>
                <a:lnTo>
                  <a:pt x="2359021" y="4337043"/>
                </a:lnTo>
                <a:lnTo>
                  <a:pt x="2325683" y="4405305"/>
                </a:lnTo>
                <a:lnTo>
                  <a:pt x="2410325" y="4486812"/>
                </a:lnTo>
                <a:lnTo>
                  <a:pt x="2410791" y="4487128"/>
                </a:lnTo>
                <a:cubicBezTo>
                  <a:pt x="2410791" y="4487128"/>
                  <a:pt x="2410791" y="4487128"/>
                  <a:pt x="2326505" y="4404942"/>
                </a:cubicBezTo>
                <a:close/>
                <a:moveTo>
                  <a:pt x="1582474" y="4335787"/>
                </a:moveTo>
                <a:lnTo>
                  <a:pt x="1587989" y="4337608"/>
                </a:lnTo>
                <a:lnTo>
                  <a:pt x="1587501" y="4337044"/>
                </a:lnTo>
                <a:lnTo>
                  <a:pt x="1587498" y="4337043"/>
                </a:lnTo>
                <a:lnTo>
                  <a:pt x="1587495" y="4337042"/>
                </a:lnTo>
                <a:lnTo>
                  <a:pt x="1587499" y="4337043"/>
                </a:lnTo>
                <a:lnTo>
                  <a:pt x="1585974" y="4336535"/>
                </a:lnTo>
                <a:lnTo>
                  <a:pt x="1587495" y="4337042"/>
                </a:lnTo>
                <a:close/>
                <a:moveTo>
                  <a:pt x="2789233" y="4335455"/>
                </a:moveTo>
                <a:cubicBezTo>
                  <a:pt x="2761123" y="4429091"/>
                  <a:pt x="2718957" y="4522726"/>
                  <a:pt x="2658051" y="4611680"/>
                </a:cubicBezTo>
                <a:lnTo>
                  <a:pt x="2597145" y="4527408"/>
                </a:lnTo>
                <a:cubicBezTo>
                  <a:pt x="2669764" y="4454841"/>
                  <a:pt x="2740040" y="4384614"/>
                  <a:pt x="2789233" y="4335455"/>
                </a:cubicBezTo>
                <a:close/>
                <a:moveTo>
                  <a:pt x="2451207" y="4322718"/>
                </a:moveTo>
                <a:lnTo>
                  <a:pt x="2451081" y="4322735"/>
                </a:lnTo>
                <a:lnTo>
                  <a:pt x="2451096" y="4322755"/>
                </a:lnTo>
                <a:lnTo>
                  <a:pt x="2450642" y="4322826"/>
                </a:lnTo>
                <a:lnTo>
                  <a:pt x="2452312" y="4325214"/>
                </a:lnTo>
                <a:cubicBezTo>
                  <a:pt x="2457470" y="4332588"/>
                  <a:pt x="2478103" y="4362087"/>
                  <a:pt x="2560633" y="4480083"/>
                </a:cubicBezTo>
                <a:cubicBezTo>
                  <a:pt x="2511466" y="4545832"/>
                  <a:pt x="2462299" y="4609233"/>
                  <a:pt x="2422498" y="4660893"/>
                </a:cubicBezTo>
                <a:cubicBezTo>
                  <a:pt x="2422498" y="4660893"/>
                  <a:pt x="2422498" y="4660893"/>
                  <a:pt x="2297020" y="4612127"/>
                </a:cubicBezTo>
                <a:lnTo>
                  <a:pt x="2235754" y="4588317"/>
                </a:lnTo>
                <a:lnTo>
                  <a:pt x="2235196" y="4589455"/>
                </a:lnTo>
                <a:lnTo>
                  <a:pt x="2235195" y="4589455"/>
                </a:lnTo>
                <a:lnTo>
                  <a:pt x="2235079" y="4589694"/>
                </a:lnTo>
                <a:lnTo>
                  <a:pt x="2421674" y="4661962"/>
                </a:lnTo>
                <a:lnTo>
                  <a:pt x="2422455" y="4660892"/>
                </a:lnTo>
                <a:lnTo>
                  <a:pt x="2423003" y="4661154"/>
                </a:lnTo>
                <a:lnTo>
                  <a:pt x="2488169" y="4576164"/>
                </a:lnTo>
                <a:cubicBezTo>
                  <a:pt x="2511616" y="4545460"/>
                  <a:pt x="2536234" y="4512984"/>
                  <a:pt x="2560852" y="4479917"/>
                </a:cubicBezTo>
                <a:lnTo>
                  <a:pt x="2560871" y="4479941"/>
                </a:lnTo>
                <a:lnTo>
                  <a:pt x="2561210" y="4479473"/>
                </a:lnTo>
                <a:lnTo>
                  <a:pt x="2559796" y="4477459"/>
                </a:lnTo>
                <a:cubicBezTo>
                  <a:pt x="2555483" y="4471312"/>
                  <a:pt x="2540385" y="4449798"/>
                  <a:pt x="2487544" y="4374500"/>
                </a:cubicBezTo>
                <a:close/>
                <a:moveTo>
                  <a:pt x="2108196" y="4233855"/>
                </a:moveTo>
                <a:lnTo>
                  <a:pt x="2108195" y="4233856"/>
                </a:lnTo>
                <a:lnTo>
                  <a:pt x="2093908" y="4271955"/>
                </a:lnTo>
                <a:close/>
                <a:moveTo>
                  <a:pt x="2003421" y="4209514"/>
                </a:moveTo>
                <a:lnTo>
                  <a:pt x="2063745" y="4249730"/>
                </a:lnTo>
                <a:lnTo>
                  <a:pt x="2063746" y="4249730"/>
                </a:lnTo>
                <a:close/>
                <a:moveTo>
                  <a:pt x="1943867" y="4168831"/>
                </a:moveTo>
                <a:lnTo>
                  <a:pt x="1973258" y="4189405"/>
                </a:lnTo>
                <a:lnTo>
                  <a:pt x="1938333" y="4292592"/>
                </a:lnTo>
                <a:lnTo>
                  <a:pt x="1922458" y="4337042"/>
                </a:lnTo>
                <a:lnTo>
                  <a:pt x="1922458" y="4337043"/>
                </a:lnTo>
                <a:lnTo>
                  <a:pt x="1987545" y="4492617"/>
                </a:lnTo>
                <a:lnTo>
                  <a:pt x="1882771" y="4452930"/>
                </a:lnTo>
                <a:lnTo>
                  <a:pt x="1882770" y="4452930"/>
                </a:lnTo>
                <a:lnTo>
                  <a:pt x="1987545" y="4492618"/>
                </a:lnTo>
                <a:lnTo>
                  <a:pt x="2006595" y="4543418"/>
                </a:lnTo>
                <a:lnTo>
                  <a:pt x="2006595" y="4543417"/>
                </a:lnTo>
                <a:lnTo>
                  <a:pt x="1987545" y="4492617"/>
                </a:lnTo>
                <a:lnTo>
                  <a:pt x="1987546" y="4492617"/>
                </a:lnTo>
                <a:lnTo>
                  <a:pt x="1922458" y="4337043"/>
                </a:lnTo>
                <a:lnTo>
                  <a:pt x="1938333" y="4292593"/>
                </a:lnTo>
                <a:lnTo>
                  <a:pt x="1973258" y="4189405"/>
                </a:lnTo>
                <a:lnTo>
                  <a:pt x="1973368" y="4189099"/>
                </a:lnTo>
                <a:lnTo>
                  <a:pt x="1972314" y="4188375"/>
                </a:lnTo>
                <a:cubicBezTo>
                  <a:pt x="1970814" y="4187344"/>
                  <a:pt x="1967813" y="4185283"/>
                  <a:pt x="1961813" y="4181161"/>
                </a:cubicBezTo>
                <a:close/>
                <a:moveTo>
                  <a:pt x="1757358" y="4146542"/>
                </a:moveTo>
                <a:lnTo>
                  <a:pt x="1582734" y="4335454"/>
                </a:lnTo>
                <a:lnTo>
                  <a:pt x="1582735" y="4335455"/>
                </a:lnTo>
                <a:close/>
                <a:moveTo>
                  <a:pt x="1819337" y="4081219"/>
                </a:moveTo>
                <a:lnTo>
                  <a:pt x="1819226" y="4081340"/>
                </a:lnTo>
                <a:lnTo>
                  <a:pt x="1819271" y="4081456"/>
                </a:lnTo>
                <a:lnTo>
                  <a:pt x="1830383" y="4111617"/>
                </a:lnTo>
                <a:lnTo>
                  <a:pt x="1835778" y="4112876"/>
                </a:lnTo>
                <a:lnTo>
                  <a:pt x="1830978" y="4111669"/>
                </a:lnTo>
                <a:close/>
                <a:moveTo>
                  <a:pt x="1552501" y="4032218"/>
                </a:moveTo>
                <a:lnTo>
                  <a:pt x="1456494" y="4183961"/>
                </a:lnTo>
                <a:lnTo>
                  <a:pt x="1457325" y="4184979"/>
                </a:lnTo>
                <a:lnTo>
                  <a:pt x="1457271" y="4185071"/>
                </a:lnTo>
                <a:lnTo>
                  <a:pt x="1458879" y="4186999"/>
                </a:lnTo>
                <a:cubicBezTo>
                  <a:pt x="1463303" y="4192301"/>
                  <a:pt x="1477679" y="4209533"/>
                  <a:pt x="1524401" y="4265535"/>
                </a:cubicBezTo>
                <a:lnTo>
                  <a:pt x="1581875" y="4334423"/>
                </a:lnTo>
                <a:lnTo>
                  <a:pt x="1457320" y="4184642"/>
                </a:lnTo>
                <a:lnTo>
                  <a:pt x="1552570" y="4032242"/>
                </a:lnTo>
                <a:lnTo>
                  <a:pt x="1552571" y="4032242"/>
                </a:lnTo>
                <a:lnTo>
                  <a:pt x="1552571" y="4032241"/>
                </a:lnTo>
                <a:close/>
                <a:moveTo>
                  <a:pt x="2239926" y="4030831"/>
                </a:moveTo>
                <a:lnTo>
                  <a:pt x="2330445" y="4159243"/>
                </a:lnTo>
                <a:lnTo>
                  <a:pt x="2330446" y="4159242"/>
                </a:lnTo>
                <a:lnTo>
                  <a:pt x="2439149" y="4306564"/>
                </a:lnTo>
                <a:lnTo>
                  <a:pt x="2435959" y="4302181"/>
                </a:lnTo>
                <a:cubicBezTo>
                  <a:pt x="2424729" y="4286751"/>
                  <a:pt x="2405075" y="4259748"/>
                  <a:pt x="2370682" y="4212492"/>
                </a:cubicBezTo>
                <a:lnTo>
                  <a:pt x="2331691" y="4158920"/>
                </a:lnTo>
                <a:lnTo>
                  <a:pt x="2330789" y="4159243"/>
                </a:lnTo>
                <a:close/>
                <a:moveTo>
                  <a:pt x="1420599" y="3993706"/>
                </a:moveTo>
                <a:lnTo>
                  <a:pt x="1414461" y="4004063"/>
                </a:lnTo>
                <a:lnTo>
                  <a:pt x="1420566" y="3994142"/>
                </a:lnTo>
                <a:lnTo>
                  <a:pt x="1420962" y="3994250"/>
                </a:lnTo>
                <a:lnTo>
                  <a:pt x="1421186" y="3993903"/>
                </a:lnTo>
                <a:close/>
                <a:moveTo>
                  <a:pt x="2686027" y="3988965"/>
                </a:moveTo>
                <a:lnTo>
                  <a:pt x="2651925" y="3998833"/>
                </a:lnTo>
                <a:lnTo>
                  <a:pt x="2685512" y="3989143"/>
                </a:lnTo>
                <a:cubicBezTo>
                  <a:pt x="2685512" y="3989143"/>
                  <a:pt x="2685512" y="3989143"/>
                  <a:pt x="2746012" y="4050557"/>
                </a:cubicBezTo>
                <a:lnTo>
                  <a:pt x="2757402" y="4062119"/>
                </a:lnTo>
                <a:lnTo>
                  <a:pt x="2733253" y="4037416"/>
                </a:lnTo>
                <a:cubicBezTo>
                  <a:pt x="2719566" y="4023414"/>
                  <a:pt x="2703923" y="4007411"/>
                  <a:pt x="2686045" y="3989123"/>
                </a:cubicBezTo>
                <a:lnTo>
                  <a:pt x="2686151" y="3989092"/>
                </a:lnTo>
                <a:close/>
                <a:moveTo>
                  <a:pt x="2528677" y="3829043"/>
                </a:moveTo>
                <a:lnTo>
                  <a:pt x="2532536" y="3832965"/>
                </a:lnTo>
                <a:cubicBezTo>
                  <a:pt x="2543218" y="3843820"/>
                  <a:pt x="2567253" y="3868244"/>
                  <a:pt x="2621333" y="3923200"/>
                </a:cubicBezTo>
                <a:lnTo>
                  <a:pt x="2661444" y="3963961"/>
                </a:lnTo>
                <a:lnTo>
                  <a:pt x="2528803" y="3829043"/>
                </a:lnTo>
                <a:close/>
                <a:moveTo>
                  <a:pt x="2514376" y="3829043"/>
                </a:moveTo>
                <a:lnTo>
                  <a:pt x="2520843" y="3914993"/>
                </a:lnTo>
                <a:lnTo>
                  <a:pt x="2521399" y="3915981"/>
                </a:lnTo>
                <a:cubicBezTo>
                  <a:pt x="2521399" y="3915981"/>
                  <a:pt x="2521399" y="3915981"/>
                  <a:pt x="2521463" y="3916748"/>
                </a:cubicBezTo>
                <a:lnTo>
                  <a:pt x="2521514" y="3917356"/>
                </a:lnTo>
                <a:lnTo>
                  <a:pt x="2521863" y="3917969"/>
                </a:lnTo>
                <a:cubicBezTo>
                  <a:pt x="2524619" y="3922812"/>
                  <a:pt x="2535639" y="3942183"/>
                  <a:pt x="2579719" y="4019666"/>
                </a:cubicBezTo>
                <a:lnTo>
                  <a:pt x="2580327" y="4019491"/>
                </a:lnTo>
                <a:lnTo>
                  <a:pt x="2579439" y="4017926"/>
                </a:lnTo>
                <a:cubicBezTo>
                  <a:pt x="2576687" y="4013074"/>
                  <a:pt x="2565678" y="3993665"/>
                  <a:pt x="2521641" y="3916030"/>
                </a:cubicBezTo>
                <a:cubicBezTo>
                  <a:pt x="2521641" y="3916030"/>
                  <a:pt x="2521641" y="3916030"/>
                  <a:pt x="2518669" y="3877323"/>
                </a:cubicBezTo>
                <a:lnTo>
                  <a:pt x="2514961" y="3829043"/>
                </a:lnTo>
                <a:close/>
                <a:moveTo>
                  <a:pt x="2472408" y="3829043"/>
                </a:moveTo>
                <a:lnTo>
                  <a:pt x="2476184" y="3835743"/>
                </a:lnTo>
                <a:lnTo>
                  <a:pt x="2489831" y="3859961"/>
                </a:lnTo>
                <a:lnTo>
                  <a:pt x="2472773" y="3829043"/>
                </a:lnTo>
                <a:close/>
                <a:moveTo>
                  <a:pt x="2325878" y="3829043"/>
                </a:moveTo>
                <a:lnTo>
                  <a:pt x="2330678" y="3839581"/>
                </a:lnTo>
                <a:cubicBezTo>
                  <a:pt x="2339970" y="3859982"/>
                  <a:pt x="2361650" y="3907583"/>
                  <a:pt x="2412239" y="4018654"/>
                </a:cubicBezTo>
                <a:lnTo>
                  <a:pt x="2455460" y="4113551"/>
                </a:lnTo>
                <a:lnTo>
                  <a:pt x="2455631" y="4113490"/>
                </a:lnTo>
                <a:cubicBezTo>
                  <a:pt x="2455631" y="4113490"/>
                  <a:pt x="2455631" y="4113490"/>
                  <a:pt x="2367512" y="3919742"/>
                </a:cubicBezTo>
                <a:lnTo>
                  <a:pt x="2326261" y="3829043"/>
                </a:lnTo>
                <a:close/>
                <a:moveTo>
                  <a:pt x="2096784" y="3829043"/>
                </a:moveTo>
                <a:lnTo>
                  <a:pt x="2100258" y="3833703"/>
                </a:lnTo>
                <a:cubicBezTo>
                  <a:pt x="2100258" y="3833703"/>
                  <a:pt x="2100258" y="3833703"/>
                  <a:pt x="2093590" y="3852460"/>
                </a:cubicBezTo>
                <a:lnTo>
                  <a:pt x="2092393" y="3855827"/>
                </a:lnTo>
                <a:lnTo>
                  <a:pt x="2100258" y="3833805"/>
                </a:lnTo>
                <a:lnTo>
                  <a:pt x="2193921" y="3965568"/>
                </a:lnTo>
                <a:lnTo>
                  <a:pt x="2193974" y="3965644"/>
                </a:lnTo>
                <a:lnTo>
                  <a:pt x="2194295" y="3964629"/>
                </a:lnTo>
                <a:lnTo>
                  <a:pt x="2100258" y="3833699"/>
                </a:lnTo>
                <a:lnTo>
                  <a:pt x="2100437" y="3832986"/>
                </a:lnTo>
                <a:lnTo>
                  <a:pt x="2097480" y="3829043"/>
                </a:lnTo>
                <a:close/>
                <a:moveTo>
                  <a:pt x="1750732" y="3829043"/>
                </a:moveTo>
                <a:lnTo>
                  <a:pt x="1743418" y="3835277"/>
                </a:lnTo>
                <a:lnTo>
                  <a:pt x="1751238" y="3829043"/>
                </a:lnTo>
                <a:close/>
                <a:moveTo>
                  <a:pt x="1717441" y="3829043"/>
                </a:moveTo>
                <a:lnTo>
                  <a:pt x="1724020" y="3850984"/>
                </a:lnTo>
                <a:cubicBezTo>
                  <a:pt x="1724020" y="3850984"/>
                  <a:pt x="1724020" y="3850984"/>
                  <a:pt x="1638940" y="3923493"/>
                </a:cubicBezTo>
                <a:lnTo>
                  <a:pt x="1597466" y="3958838"/>
                </a:lnTo>
                <a:lnTo>
                  <a:pt x="1724021" y="3851267"/>
                </a:lnTo>
                <a:lnTo>
                  <a:pt x="1760496" y="3932147"/>
                </a:lnTo>
                <a:lnTo>
                  <a:pt x="1724020" y="3850739"/>
                </a:lnTo>
                <a:lnTo>
                  <a:pt x="1724409" y="3850429"/>
                </a:lnTo>
                <a:lnTo>
                  <a:pt x="1723782" y="3848292"/>
                </a:lnTo>
                <a:lnTo>
                  <a:pt x="1718136" y="3829043"/>
                </a:lnTo>
                <a:close/>
                <a:moveTo>
                  <a:pt x="2702075" y="3675055"/>
                </a:moveTo>
                <a:cubicBezTo>
                  <a:pt x="2702075" y="3675055"/>
                  <a:pt x="2702075" y="3675055"/>
                  <a:pt x="2787051" y="3778215"/>
                </a:cubicBezTo>
                <a:lnTo>
                  <a:pt x="2828850" y="3828958"/>
                </a:lnTo>
                <a:lnTo>
                  <a:pt x="2829076" y="3828988"/>
                </a:lnTo>
                <a:cubicBezTo>
                  <a:pt x="2831419" y="3833696"/>
                  <a:pt x="2836104" y="3876066"/>
                  <a:pt x="2838446" y="3944328"/>
                </a:cubicBezTo>
                <a:lnTo>
                  <a:pt x="2782524" y="3960718"/>
                </a:lnTo>
                <a:lnTo>
                  <a:pt x="2782883" y="3961077"/>
                </a:lnTo>
                <a:lnTo>
                  <a:pt x="2782544" y="3961177"/>
                </a:lnTo>
                <a:lnTo>
                  <a:pt x="2783054" y="3961690"/>
                </a:lnTo>
                <a:cubicBezTo>
                  <a:pt x="2783933" y="3962575"/>
                  <a:pt x="2785691" y="3964345"/>
                  <a:pt x="2789208" y="3967885"/>
                </a:cubicBezTo>
                <a:lnTo>
                  <a:pt x="2791846" y="3970540"/>
                </a:lnTo>
                <a:lnTo>
                  <a:pt x="2782883" y="3961420"/>
                </a:lnTo>
                <a:cubicBezTo>
                  <a:pt x="2782883" y="3961420"/>
                  <a:pt x="2782883" y="3961420"/>
                  <a:pt x="2838446" y="3944930"/>
                </a:cubicBezTo>
                <a:cubicBezTo>
                  <a:pt x="2838446" y="3968487"/>
                  <a:pt x="2838446" y="3992043"/>
                  <a:pt x="2838446" y="4017955"/>
                </a:cubicBezTo>
                <a:lnTo>
                  <a:pt x="2838416" y="4017924"/>
                </a:lnTo>
                <a:lnTo>
                  <a:pt x="2831420" y="4132930"/>
                </a:lnTo>
                <a:lnTo>
                  <a:pt x="2831411" y="4133070"/>
                </a:lnTo>
                <a:cubicBezTo>
                  <a:pt x="2829067" y="4133070"/>
                  <a:pt x="2829067" y="4133070"/>
                  <a:pt x="2829067" y="4135430"/>
                </a:cubicBezTo>
                <a:lnTo>
                  <a:pt x="2828994" y="4135356"/>
                </a:lnTo>
                <a:lnTo>
                  <a:pt x="2828675" y="4135030"/>
                </a:lnTo>
                <a:lnTo>
                  <a:pt x="2775436" y="4202809"/>
                </a:lnTo>
                <a:cubicBezTo>
                  <a:pt x="2755453" y="4228050"/>
                  <a:pt x="2733707" y="4255638"/>
                  <a:pt x="2711372" y="4284988"/>
                </a:cubicBezTo>
                <a:cubicBezTo>
                  <a:pt x="2711372" y="4284988"/>
                  <a:pt x="2711372" y="4284988"/>
                  <a:pt x="2605850" y="4300718"/>
                </a:cubicBezTo>
                <a:lnTo>
                  <a:pt x="2554263" y="4308408"/>
                </a:lnTo>
                <a:lnTo>
                  <a:pt x="2554270" y="4308495"/>
                </a:lnTo>
                <a:lnTo>
                  <a:pt x="2554473" y="4308467"/>
                </a:lnTo>
                <a:lnTo>
                  <a:pt x="2554564" y="4309511"/>
                </a:lnTo>
                <a:lnTo>
                  <a:pt x="2555928" y="4309308"/>
                </a:lnTo>
                <a:cubicBezTo>
                  <a:pt x="2560864" y="4308576"/>
                  <a:pt x="2580605" y="4305648"/>
                  <a:pt x="2659570" y="4293936"/>
                </a:cubicBezTo>
                <a:lnTo>
                  <a:pt x="2710611" y="4286366"/>
                </a:lnTo>
                <a:lnTo>
                  <a:pt x="2711430" y="4285302"/>
                </a:lnTo>
                <a:lnTo>
                  <a:pt x="2712257" y="4285198"/>
                </a:lnTo>
                <a:lnTo>
                  <a:pt x="2775469" y="4203767"/>
                </a:lnTo>
                <a:cubicBezTo>
                  <a:pt x="2795440" y="4178435"/>
                  <a:pt x="2813648" y="4155460"/>
                  <a:pt x="2828920" y="4135430"/>
                </a:cubicBezTo>
                <a:cubicBezTo>
                  <a:pt x="2824221" y="4180203"/>
                  <a:pt x="2817173" y="4224975"/>
                  <a:pt x="2805425" y="4274461"/>
                </a:cubicBezTo>
                <a:lnTo>
                  <a:pt x="2804842" y="4274534"/>
                </a:lnTo>
                <a:lnTo>
                  <a:pt x="2788714" y="4334690"/>
                </a:lnTo>
                <a:cubicBezTo>
                  <a:pt x="2764124" y="4359385"/>
                  <a:pt x="2734264" y="4389371"/>
                  <a:pt x="2701476" y="4422297"/>
                </a:cubicBezTo>
                <a:lnTo>
                  <a:pt x="2596821" y="4527394"/>
                </a:lnTo>
                <a:lnTo>
                  <a:pt x="2597146" y="4527818"/>
                </a:lnTo>
                <a:lnTo>
                  <a:pt x="2596652" y="4528238"/>
                </a:lnTo>
                <a:lnTo>
                  <a:pt x="2597106" y="4528863"/>
                </a:lnTo>
                <a:cubicBezTo>
                  <a:pt x="2599980" y="4532825"/>
                  <a:pt x="2611478" y="4548672"/>
                  <a:pt x="2657470" y="4612060"/>
                </a:cubicBezTo>
                <a:lnTo>
                  <a:pt x="2589188" y="4694091"/>
                </a:lnTo>
                <a:lnTo>
                  <a:pt x="2589208" y="4694303"/>
                </a:lnTo>
                <a:lnTo>
                  <a:pt x="2588843" y="4694485"/>
                </a:lnTo>
                <a:lnTo>
                  <a:pt x="2601650" y="4701936"/>
                </a:lnTo>
                <a:cubicBezTo>
                  <a:pt x="2625610" y="4724651"/>
                  <a:pt x="2620881" y="4754224"/>
                  <a:pt x="2610073" y="4778764"/>
                </a:cubicBezTo>
                <a:cubicBezTo>
                  <a:pt x="2595955" y="4808563"/>
                  <a:pt x="2556691" y="4825215"/>
                  <a:pt x="2525037" y="4834637"/>
                </a:cubicBezTo>
                <a:lnTo>
                  <a:pt x="2498730" y="4841454"/>
                </a:lnTo>
                <a:lnTo>
                  <a:pt x="2497530" y="4842683"/>
                </a:lnTo>
                <a:cubicBezTo>
                  <a:pt x="2492821" y="4842683"/>
                  <a:pt x="2490466" y="4845043"/>
                  <a:pt x="2488111" y="4845043"/>
                </a:cubicBezTo>
                <a:lnTo>
                  <a:pt x="2488017" y="4844396"/>
                </a:lnTo>
                <a:lnTo>
                  <a:pt x="2479793" y="4844396"/>
                </a:lnTo>
                <a:cubicBezTo>
                  <a:pt x="2479793" y="4844396"/>
                  <a:pt x="2477442" y="4849100"/>
                  <a:pt x="2470390" y="4856155"/>
                </a:cubicBezTo>
                <a:cubicBezTo>
                  <a:pt x="2470390" y="4856155"/>
                  <a:pt x="2470390" y="4856155"/>
                  <a:pt x="2388115" y="4790303"/>
                </a:cubicBezTo>
                <a:lnTo>
                  <a:pt x="2387109" y="4791309"/>
                </a:lnTo>
                <a:lnTo>
                  <a:pt x="2388104" y="4792092"/>
                </a:lnTo>
                <a:cubicBezTo>
                  <a:pt x="2392010" y="4795166"/>
                  <a:pt x="2407637" y="4807463"/>
                  <a:pt x="2470145" y="4856649"/>
                </a:cubicBezTo>
                <a:cubicBezTo>
                  <a:pt x="2464192" y="4863676"/>
                  <a:pt x="2454072" y="4874801"/>
                  <a:pt x="2440082" y="4888269"/>
                </a:cubicBezTo>
                <a:lnTo>
                  <a:pt x="2387493" y="4933349"/>
                </a:lnTo>
                <a:lnTo>
                  <a:pt x="2387596" y="4934505"/>
                </a:lnTo>
                <a:cubicBezTo>
                  <a:pt x="2355872" y="4956813"/>
                  <a:pt x="2317686" y="4979707"/>
                  <a:pt x="2272450" y="4997612"/>
                </a:cubicBezTo>
                <a:lnTo>
                  <a:pt x="2211383" y="5016310"/>
                </a:lnTo>
                <a:lnTo>
                  <a:pt x="2211383" y="5112411"/>
                </a:lnTo>
                <a:cubicBezTo>
                  <a:pt x="2211383" y="5156861"/>
                  <a:pt x="2176005" y="5194292"/>
                  <a:pt x="2128833" y="5194292"/>
                </a:cubicBezTo>
                <a:cubicBezTo>
                  <a:pt x="2084020" y="5194292"/>
                  <a:pt x="2046283" y="5156861"/>
                  <a:pt x="2046283" y="5112411"/>
                </a:cubicBezTo>
                <a:cubicBezTo>
                  <a:pt x="2046283" y="5075564"/>
                  <a:pt x="2046283" y="5047929"/>
                  <a:pt x="2046283" y="5027203"/>
                </a:cubicBezTo>
                <a:lnTo>
                  <a:pt x="2046283" y="5025058"/>
                </a:lnTo>
                <a:lnTo>
                  <a:pt x="2030408" y="5023736"/>
                </a:lnTo>
                <a:cubicBezTo>
                  <a:pt x="2030408" y="5023736"/>
                  <a:pt x="2030408" y="5023736"/>
                  <a:pt x="2037458" y="4727865"/>
                </a:cubicBezTo>
                <a:cubicBezTo>
                  <a:pt x="2037458" y="4727865"/>
                  <a:pt x="2037458" y="4727865"/>
                  <a:pt x="2037458" y="4713005"/>
                </a:cubicBezTo>
                <a:lnTo>
                  <a:pt x="2037458" y="4709003"/>
                </a:lnTo>
                <a:lnTo>
                  <a:pt x="2036758" y="4709013"/>
                </a:lnTo>
                <a:lnTo>
                  <a:pt x="2036758" y="4727770"/>
                </a:lnTo>
                <a:lnTo>
                  <a:pt x="2029747" y="5022842"/>
                </a:lnTo>
                <a:cubicBezTo>
                  <a:pt x="1961969" y="5011133"/>
                  <a:pt x="1910552" y="4983031"/>
                  <a:pt x="1868483" y="4954929"/>
                </a:cubicBezTo>
                <a:lnTo>
                  <a:pt x="1868507" y="4954556"/>
                </a:lnTo>
                <a:lnTo>
                  <a:pt x="1810434" y="4908633"/>
                </a:lnTo>
                <a:cubicBezTo>
                  <a:pt x="1793730" y="4894549"/>
                  <a:pt x="1779523" y="4882477"/>
                  <a:pt x="1767314" y="4874758"/>
                </a:cubicBezTo>
                <a:lnTo>
                  <a:pt x="1746210" y="4866142"/>
                </a:lnTo>
                <a:lnTo>
                  <a:pt x="1746246" y="4866474"/>
                </a:lnTo>
                <a:cubicBezTo>
                  <a:pt x="1743891" y="4866474"/>
                  <a:pt x="1741537" y="4866474"/>
                  <a:pt x="1739182" y="4866474"/>
                </a:cubicBezTo>
                <a:cubicBezTo>
                  <a:pt x="1710924" y="4873618"/>
                  <a:pt x="1669421" y="4879422"/>
                  <a:pt x="1635534" y="4861786"/>
                </a:cubicBezTo>
                <a:lnTo>
                  <a:pt x="1604965" y="4835518"/>
                </a:lnTo>
                <a:lnTo>
                  <a:pt x="1604964" y="4835518"/>
                </a:lnTo>
                <a:lnTo>
                  <a:pt x="1604966" y="4835517"/>
                </a:lnTo>
                <a:lnTo>
                  <a:pt x="1607011" y="4834452"/>
                </a:lnTo>
                <a:cubicBezTo>
                  <a:pt x="1610076" y="4832852"/>
                  <a:pt x="1617752" y="4828852"/>
                  <a:pt x="1636943" y="4818853"/>
                </a:cubicBezTo>
                <a:lnTo>
                  <a:pt x="1656134" y="4808853"/>
                </a:lnTo>
                <a:lnTo>
                  <a:pt x="1647845" y="4813097"/>
                </a:lnTo>
                <a:cubicBezTo>
                  <a:pt x="1635148" y="4819598"/>
                  <a:pt x="1620638" y="4827027"/>
                  <a:pt x="1604060" y="4835517"/>
                </a:cubicBezTo>
                <a:cubicBezTo>
                  <a:pt x="1594585" y="4819122"/>
                  <a:pt x="1585108" y="4798042"/>
                  <a:pt x="1585108" y="4767593"/>
                </a:cubicBezTo>
                <a:cubicBezTo>
                  <a:pt x="1584219" y="4752662"/>
                  <a:pt x="1591660" y="4740365"/>
                  <a:pt x="1606054" y="4730086"/>
                </a:cubicBezTo>
                <a:lnTo>
                  <a:pt x="1626013" y="4719606"/>
                </a:lnTo>
                <a:lnTo>
                  <a:pt x="1623271" y="4714565"/>
                </a:lnTo>
                <a:cubicBezTo>
                  <a:pt x="1613837" y="4697024"/>
                  <a:pt x="1581295" y="4634886"/>
                  <a:pt x="1542970" y="4543408"/>
                </a:cubicBezTo>
                <a:lnTo>
                  <a:pt x="1503597" y="4443313"/>
                </a:lnTo>
                <a:lnTo>
                  <a:pt x="1503333" y="4443405"/>
                </a:lnTo>
                <a:cubicBezTo>
                  <a:pt x="1500965" y="4436365"/>
                  <a:pt x="1498598" y="4431672"/>
                  <a:pt x="1498598" y="4426978"/>
                </a:cubicBezTo>
                <a:cubicBezTo>
                  <a:pt x="1498598" y="4426978"/>
                  <a:pt x="1498598" y="4426978"/>
                  <a:pt x="1554116" y="4365665"/>
                </a:cubicBezTo>
                <a:lnTo>
                  <a:pt x="1581411" y="4335521"/>
                </a:lnTo>
                <a:lnTo>
                  <a:pt x="1581149" y="4335455"/>
                </a:lnTo>
                <a:lnTo>
                  <a:pt x="1580860" y="4335455"/>
                </a:lnTo>
                <a:lnTo>
                  <a:pt x="1579863" y="4336556"/>
                </a:lnTo>
                <a:cubicBezTo>
                  <a:pt x="1576004" y="4340813"/>
                  <a:pt x="1560570" y="4357839"/>
                  <a:pt x="1498834" y="4425942"/>
                </a:cubicBezTo>
                <a:cubicBezTo>
                  <a:pt x="1482371" y="4381704"/>
                  <a:pt x="1468260" y="4335137"/>
                  <a:pt x="1454149" y="4286242"/>
                </a:cubicBezTo>
                <a:lnTo>
                  <a:pt x="1507583" y="4306815"/>
                </a:lnTo>
                <a:lnTo>
                  <a:pt x="1496114" y="4302304"/>
                </a:lnTo>
                <a:cubicBezTo>
                  <a:pt x="1484073" y="4297568"/>
                  <a:pt x="1470311" y="4292155"/>
                  <a:pt x="1454583" y="4285970"/>
                </a:cubicBezTo>
                <a:cubicBezTo>
                  <a:pt x="1447593" y="4264762"/>
                  <a:pt x="1442933" y="4241197"/>
                  <a:pt x="1438273" y="4217633"/>
                </a:cubicBezTo>
                <a:cubicBezTo>
                  <a:pt x="1438273" y="4217633"/>
                  <a:pt x="1438273" y="4217633"/>
                  <a:pt x="1440603" y="4213509"/>
                </a:cubicBezTo>
                <a:lnTo>
                  <a:pt x="1443146" y="4209008"/>
                </a:lnTo>
                <a:lnTo>
                  <a:pt x="1437851" y="4217980"/>
                </a:lnTo>
                <a:cubicBezTo>
                  <a:pt x="1430549" y="4192051"/>
                  <a:pt x="1425681" y="4166122"/>
                  <a:pt x="1420812" y="4140192"/>
                </a:cubicBezTo>
                <a:lnTo>
                  <a:pt x="1422645" y="4142440"/>
                </a:lnTo>
                <a:lnTo>
                  <a:pt x="1420755" y="4140054"/>
                </a:lnTo>
                <a:cubicBezTo>
                  <a:pt x="1418402" y="4133014"/>
                  <a:pt x="1416048" y="4123627"/>
                  <a:pt x="1416048" y="4116587"/>
                </a:cubicBezTo>
                <a:cubicBezTo>
                  <a:pt x="1416048" y="4116587"/>
                  <a:pt x="1416048" y="4116587"/>
                  <a:pt x="1488586" y="4053702"/>
                </a:cubicBezTo>
                <a:lnTo>
                  <a:pt x="1524235" y="4022796"/>
                </a:lnTo>
                <a:lnTo>
                  <a:pt x="1523998" y="4022717"/>
                </a:lnTo>
                <a:lnTo>
                  <a:pt x="1524074" y="4022652"/>
                </a:lnTo>
                <a:lnTo>
                  <a:pt x="1523753" y="4022565"/>
                </a:lnTo>
                <a:lnTo>
                  <a:pt x="1522309" y="4023820"/>
                </a:lnTo>
                <a:cubicBezTo>
                  <a:pt x="1517240" y="4028228"/>
                  <a:pt x="1496965" y="4045858"/>
                  <a:pt x="1415865" y="4116380"/>
                </a:cubicBezTo>
                <a:cubicBezTo>
                  <a:pt x="1411163" y="4085821"/>
                  <a:pt x="1406462" y="4055261"/>
                  <a:pt x="1401760" y="4024702"/>
                </a:cubicBezTo>
                <a:lnTo>
                  <a:pt x="1402424" y="4023623"/>
                </a:lnTo>
                <a:lnTo>
                  <a:pt x="1400172" y="3986205"/>
                </a:lnTo>
                <a:lnTo>
                  <a:pt x="1400823" y="3986431"/>
                </a:lnTo>
                <a:lnTo>
                  <a:pt x="1396163" y="3829043"/>
                </a:lnTo>
                <a:lnTo>
                  <a:pt x="1395414" y="3829043"/>
                </a:lnTo>
                <a:lnTo>
                  <a:pt x="1398589" y="3779830"/>
                </a:lnTo>
                <a:lnTo>
                  <a:pt x="1538289" y="3690930"/>
                </a:lnTo>
                <a:lnTo>
                  <a:pt x="1719258" y="3690930"/>
                </a:lnTo>
                <a:lnTo>
                  <a:pt x="1538289" y="3829043"/>
                </a:lnTo>
                <a:lnTo>
                  <a:pt x="1527173" y="3829043"/>
                </a:lnTo>
                <a:lnTo>
                  <a:pt x="1526685" y="3829807"/>
                </a:lnTo>
                <a:lnTo>
                  <a:pt x="1572343" y="3829043"/>
                </a:lnTo>
                <a:lnTo>
                  <a:pt x="1538289" y="3829043"/>
                </a:lnTo>
                <a:lnTo>
                  <a:pt x="1719259" y="3690930"/>
                </a:lnTo>
                <a:lnTo>
                  <a:pt x="1746246" y="3690930"/>
                </a:lnTo>
                <a:lnTo>
                  <a:pt x="1777995" y="3690930"/>
                </a:lnTo>
                <a:lnTo>
                  <a:pt x="1777996" y="3690930"/>
                </a:lnTo>
                <a:lnTo>
                  <a:pt x="2079620" y="3690930"/>
                </a:lnTo>
                <a:lnTo>
                  <a:pt x="2069599" y="3701965"/>
                </a:lnTo>
                <a:lnTo>
                  <a:pt x="2069600" y="3701965"/>
                </a:lnTo>
                <a:lnTo>
                  <a:pt x="2079621" y="3690930"/>
                </a:lnTo>
                <a:lnTo>
                  <a:pt x="2149470" y="3690930"/>
                </a:lnTo>
                <a:lnTo>
                  <a:pt x="2149471" y="3690930"/>
                </a:lnTo>
                <a:lnTo>
                  <a:pt x="2260595" y="3690930"/>
                </a:lnTo>
                <a:lnTo>
                  <a:pt x="2471733" y="3690930"/>
                </a:lnTo>
                <a:lnTo>
                  <a:pt x="2490783" y="3690930"/>
                </a:lnTo>
                <a:lnTo>
                  <a:pt x="2539996" y="3690930"/>
                </a:lnTo>
                <a:lnTo>
                  <a:pt x="2540952" y="3691387"/>
                </a:lnTo>
                <a:lnTo>
                  <a:pt x="2542491" y="3691387"/>
                </a:lnTo>
                <a:cubicBezTo>
                  <a:pt x="2549978" y="3691387"/>
                  <a:pt x="2579928" y="3691387"/>
                  <a:pt x="2699726" y="3691387"/>
                </a:cubicBezTo>
                <a:cubicBezTo>
                  <a:pt x="2702075" y="3686721"/>
                  <a:pt x="2702075" y="3682054"/>
                  <a:pt x="2702075" y="3675055"/>
                </a:cubicBezTo>
                <a:close/>
                <a:moveTo>
                  <a:pt x="3698870" y="3538530"/>
                </a:moveTo>
                <a:lnTo>
                  <a:pt x="3825870" y="3646480"/>
                </a:lnTo>
                <a:lnTo>
                  <a:pt x="3717920" y="3779830"/>
                </a:lnTo>
                <a:lnTo>
                  <a:pt x="3457570" y="3563930"/>
                </a:lnTo>
                <a:close/>
                <a:moveTo>
                  <a:pt x="729591" y="3398830"/>
                </a:moveTo>
                <a:cubicBezTo>
                  <a:pt x="731928" y="3467134"/>
                  <a:pt x="734265" y="3551925"/>
                  <a:pt x="736602" y="3629651"/>
                </a:cubicBezTo>
                <a:cubicBezTo>
                  <a:pt x="736602" y="3629651"/>
                  <a:pt x="736602" y="3629651"/>
                  <a:pt x="601047" y="3759193"/>
                </a:cubicBezTo>
                <a:lnTo>
                  <a:pt x="484189" y="3634361"/>
                </a:lnTo>
                <a:cubicBezTo>
                  <a:pt x="484189" y="3634361"/>
                  <a:pt x="484189" y="3634361"/>
                  <a:pt x="729591" y="3398830"/>
                </a:cubicBezTo>
                <a:close/>
                <a:moveTo>
                  <a:pt x="3452086" y="3338505"/>
                </a:moveTo>
                <a:cubicBezTo>
                  <a:pt x="3452086" y="3338505"/>
                  <a:pt x="3452086" y="3338505"/>
                  <a:pt x="3698870" y="3538100"/>
                </a:cubicBezTo>
                <a:cubicBezTo>
                  <a:pt x="3698870" y="3538100"/>
                  <a:pt x="3698870" y="3538100"/>
                  <a:pt x="3456787" y="3563930"/>
                </a:cubicBezTo>
                <a:cubicBezTo>
                  <a:pt x="3456787" y="3563930"/>
                  <a:pt x="3456787" y="3563930"/>
                  <a:pt x="3343971" y="3472351"/>
                </a:cubicBezTo>
                <a:cubicBezTo>
                  <a:pt x="3341621" y="3470003"/>
                  <a:pt x="3339270" y="3467655"/>
                  <a:pt x="3336920" y="3467655"/>
                </a:cubicBezTo>
                <a:close/>
                <a:moveTo>
                  <a:pt x="809626" y="3324217"/>
                </a:moveTo>
                <a:lnTo>
                  <a:pt x="927102" y="3448042"/>
                </a:lnTo>
                <a:lnTo>
                  <a:pt x="736601" y="3627430"/>
                </a:lnTo>
                <a:lnTo>
                  <a:pt x="736601" y="3629018"/>
                </a:lnTo>
                <a:lnTo>
                  <a:pt x="735434" y="3585385"/>
                </a:lnTo>
                <a:lnTo>
                  <a:pt x="730255" y="3398976"/>
                </a:lnTo>
                <a:lnTo>
                  <a:pt x="730251" y="3398835"/>
                </a:lnTo>
                <a:lnTo>
                  <a:pt x="730251" y="3398830"/>
                </a:lnTo>
                <a:lnTo>
                  <a:pt x="730251" y="3398829"/>
                </a:lnTo>
                <a:close/>
                <a:moveTo>
                  <a:pt x="3028719" y="3054342"/>
                </a:moveTo>
                <a:lnTo>
                  <a:pt x="3170233" y="3087062"/>
                </a:lnTo>
                <a:cubicBezTo>
                  <a:pt x="3165516" y="3094073"/>
                  <a:pt x="3160799" y="3101085"/>
                  <a:pt x="3158440" y="3108096"/>
                </a:cubicBezTo>
                <a:lnTo>
                  <a:pt x="3157353" y="3108611"/>
                </a:lnTo>
                <a:lnTo>
                  <a:pt x="3076696" y="3240244"/>
                </a:lnTo>
                <a:cubicBezTo>
                  <a:pt x="3000768" y="3358593"/>
                  <a:pt x="2943629" y="3433015"/>
                  <a:pt x="2941871" y="3434776"/>
                </a:cubicBezTo>
                <a:lnTo>
                  <a:pt x="2930418" y="3450840"/>
                </a:lnTo>
                <a:lnTo>
                  <a:pt x="2930520" y="3451617"/>
                </a:lnTo>
                <a:cubicBezTo>
                  <a:pt x="2911663" y="3479805"/>
                  <a:pt x="2895162" y="3510342"/>
                  <a:pt x="2883376" y="3538530"/>
                </a:cubicBezTo>
                <a:lnTo>
                  <a:pt x="2882823" y="3538026"/>
                </a:lnTo>
                <a:lnTo>
                  <a:pt x="2857161" y="3611115"/>
                </a:lnTo>
                <a:lnTo>
                  <a:pt x="2765867" y="3640924"/>
                </a:lnTo>
                <a:lnTo>
                  <a:pt x="2768916" y="3639947"/>
                </a:lnTo>
                <a:cubicBezTo>
                  <a:pt x="2790462" y="3633041"/>
                  <a:pt x="2819191" y="3623832"/>
                  <a:pt x="2857495" y="3611555"/>
                </a:cubicBezTo>
                <a:cubicBezTo>
                  <a:pt x="2833923" y="3693405"/>
                  <a:pt x="2831566" y="3761224"/>
                  <a:pt x="2831566" y="3763562"/>
                </a:cubicBezTo>
                <a:cubicBezTo>
                  <a:pt x="2831566" y="3763562"/>
                  <a:pt x="2831566" y="3763562"/>
                  <a:pt x="2829209" y="3829043"/>
                </a:cubicBezTo>
                <a:cubicBezTo>
                  <a:pt x="2829209" y="3829043"/>
                  <a:pt x="2829209" y="3829043"/>
                  <a:pt x="2701920" y="3674697"/>
                </a:cubicBezTo>
                <a:cubicBezTo>
                  <a:pt x="2704277" y="3670019"/>
                  <a:pt x="2704277" y="3665342"/>
                  <a:pt x="2704277" y="3660665"/>
                </a:cubicBezTo>
                <a:lnTo>
                  <a:pt x="2705189" y="3660373"/>
                </a:lnTo>
                <a:lnTo>
                  <a:pt x="2729660" y="3557622"/>
                </a:lnTo>
                <a:cubicBezTo>
                  <a:pt x="2740772" y="3519496"/>
                  <a:pt x="2755394" y="3478711"/>
                  <a:pt x="2775279" y="3438517"/>
                </a:cubicBezTo>
                <a:lnTo>
                  <a:pt x="2775628" y="3438838"/>
                </a:lnTo>
                <a:lnTo>
                  <a:pt x="2833875" y="3350611"/>
                </a:lnTo>
                <a:cubicBezTo>
                  <a:pt x="2843304" y="3337692"/>
                  <a:pt x="2854501" y="3322423"/>
                  <a:pt x="2866876" y="3305393"/>
                </a:cubicBezTo>
                <a:lnTo>
                  <a:pt x="2906761" y="3249865"/>
                </a:lnTo>
                <a:lnTo>
                  <a:pt x="2906708" y="3249235"/>
                </a:lnTo>
                <a:cubicBezTo>
                  <a:pt x="2911396" y="3242189"/>
                  <a:pt x="2918429" y="3232794"/>
                  <a:pt x="2923117" y="3223400"/>
                </a:cubicBezTo>
                <a:cubicBezTo>
                  <a:pt x="2956522" y="3204024"/>
                  <a:pt x="3030802" y="3168794"/>
                  <a:pt x="3096512" y="3137528"/>
                </a:cubicBezTo>
                <a:lnTo>
                  <a:pt x="3117720" y="3127375"/>
                </a:lnTo>
                <a:lnTo>
                  <a:pt x="3097044" y="3137165"/>
                </a:lnTo>
                <a:cubicBezTo>
                  <a:pt x="3030930" y="3168278"/>
                  <a:pt x="2956193" y="3203335"/>
                  <a:pt x="2922583" y="3222617"/>
                </a:cubicBezTo>
                <a:cubicBezTo>
                  <a:pt x="2955603" y="3173537"/>
                  <a:pt x="2993340" y="3117445"/>
                  <a:pt x="3028719" y="3054342"/>
                </a:cubicBezTo>
                <a:close/>
                <a:moveTo>
                  <a:pt x="914401" y="2849555"/>
                </a:moveTo>
                <a:cubicBezTo>
                  <a:pt x="914401" y="2849555"/>
                  <a:pt x="914401" y="2849555"/>
                  <a:pt x="1127293" y="2964484"/>
                </a:cubicBezTo>
                <a:cubicBezTo>
                  <a:pt x="1129633" y="2969175"/>
                  <a:pt x="1134311" y="2976212"/>
                  <a:pt x="1136651" y="2980903"/>
                </a:cubicBezTo>
                <a:lnTo>
                  <a:pt x="1136379" y="2981331"/>
                </a:lnTo>
                <a:lnTo>
                  <a:pt x="1240677" y="3141499"/>
                </a:lnTo>
                <a:cubicBezTo>
                  <a:pt x="1274465" y="3188819"/>
                  <a:pt x="1306785" y="3230554"/>
                  <a:pt x="1336167" y="3268175"/>
                </a:cubicBezTo>
                <a:cubicBezTo>
                  <a:pt x="1364374" y="3304620"/>
                  <a:pt x="1390818" y="3339302"/>
                  <a:pt x="1414911" y="3373983"/>
                </a:cubicBezTo>
                <a:lnTo>
                  <a:pt x="1479114" y="3479077"/>
                </a:lnTo>
                <a:lnTo>
                  <a:pt x="1480370" y="3479834"/>
                </a:lnTo>
                <a:lnTo>
                  <a:pt x="1480748" y="3480589"/>
                </a:lnTo>
                <a:lnTo>
                  <a:pt x="1489076" y="3486142"/>
                </a:lnTo>
                <a:cubicBezTo>
                  <a:pt x="1489076" y="3486142"/>
                  <a:pt x="1489076" y="3486142"/>
                  <a:pt x="1488183" y="3485877"/>
                </a:cubicBezTo>
                <a:lnTo>
                  <a:pt x="1482554" y="3484209"/>
                </a:lnTo>
                <a:lnTo>
                  <a:pt x="1482726" y="3484555"/>
                </a:lnTo>
                <a:lnTo>
                  <a:pt x="1482286" y="3484465"/>
                </a:lnTo>
                <a:lnTo>
                  <a:pt x="1489066" y="3498048"/>
                </a:lnTo>
                <a:lnTo>
                  <a:pt x="1489394" y="3497255"/>
                </a:lnTo>
                <a:cubicBezTo>
                  <a:pt x="1515005" y="3556125"/>
                  <a:pt x="1533632" y="3617349"/>
                  <a:pt x="1538289" y="3690348"/>
                </a:cubicBezTo>
                <a:cubicBezTo>
                  <a:pt x="1538289" y="3690348"/>
                  <a:pt x="1538289" y="3690348"/>
                  <a:pt x="1398589" y="3779830"/>
                </a:cubicBezTo>
                <a:cubicBezTo>
                  <a:pt x="1398589" y="3779830"/>
                  <a:pt x="1398589" y="3779830"/>
                  <a:pt x="1400918" y="3756282"/>
                </a:cubicBezTo>
                <a:cubicBezTo>
                  <a:pt x="1400918" y="3739798"/>
                  <a:pt x="1400918" y="3725670"/>
                  <a:pt x="1400918" y="3711541"/>
                </a:cubicBezTo>
                <a:cubicBezTo>
                  <a:pt x="1400918" y="3711541"/>
                  <a:pt x="1400918" y="3711541"/>
                  <a:pt x="1460190" y="3567986"/>
                </a:cubicBezTo>
                <a:lnTo>
                  <a:pt x="1487072" y="3502879"/>
                </a:lnTo>
                <a:lnTo>
                  <a:pt x="1477950" y="3524757"/>
                </a:lnTo>
                <a:cubicBezTo>
                  <a:pt x="1466823" y="3551444"/>
                  <a:pt x="1444568" y="3604819"/>
                  <a:pt x="1400061" y="3711568"/>
                </a:cubicBezTo>
                <a:cubicBezTo>
                  <a:pt x="1398304" y="3634146"/>
                  <a:pt x="1376782" y="3572560"/>
                  <a:pt x="1339447" y="3509984"/>
                </a:cubicBezTo>
                <a:lnTo>
                  <a:pt x="1297303" y="3446926"/>
                </a:lnTo>
                <a:lnTo>
                  <a:pt x="1296630" y="3446789"/>
                </a:lnTo>
                <a:cubicBezTo>
                  <a:pt x="1275429" y="3416104"/>
                  <a:pt x="1251873" y="3385419"/>
                  <a:pt x="1225961" y="3352374"/>
                </a:cubicBezTo>
                <a:lnTo>
                  <a:pt x="1191641" y="3306523"/>
                </a:lnTo>
                <a:lnTo>
                  <a:pt x="1190433" y="3305796"/>
                </a:lnTo>
                <a:cubicBezTo>
                  <a:pt x="1148122" y="3249365"/>
                  <a:pt x="1101113" y="3185880"/>
                  <a:pt x="1054101" y="3110638"/>
                </a:cubicBezTo>
                <a:lnTo>
                  <a:pt x="1054671" y="3109742"/>
                </a:lnTo>
                <a:lnTo>
                  <a:pt x="997452" y="3015205"/>
                </a:lnTo>
                <a:cubicBezTo>
                  <a:pt x="978152" y="2981489"/>
                  <a:pt x="958852" y="2945720"/>
                  <a:pt x="940136" y="2908192"/>
                </a:cubicBezTo>
                <a:cubicBezTo>
                  <a:pt x="930778" y="2889428"/>
                  <a:pt x="921419" y="2868319"/>
                  <a:pt x="914401" y="2849555"/>
                </a:cubicBezTo>
                <a:close/>
                <a:moveTo>
                  <a:pt x="1049923" y="2816217"/>
                </a:moveTo>
                <a:cubicBezTo>
                  <a:pt x="1054602" y="2825591"/>
                  <a:pt x="1059282" y="2834965"/>
                  <a:pt x="1063960" y="2846682"/>
                </a:cubicBezTo>
                <a:cubicBezTo>
                  <a:pt x="1085016" y="2888864"/>
                  <a:pt x="1106071" y="2926360"/>
                  <a:pt x="1127126" y="2963855"/>
                </a:cubicBezTo>
                <a:cubicBezTo>
                  <a:pt x="1127126" y="2963855"/>
                  <a:pt x="1127126" y="2963855"/>
                  <a:pt x="914233" y="2849025"/>
                </a:cubicBezTo>
                <a:cubicBezTo>
                  <a:pt x="909555" y="2844338"/>
                  <a:pt x="907215" y="2837308"/>
                  <a:pt x="904875" y="2832621"/>
                </a:cubicBezTo>
                <a:cubicBezTo>
                  <a:pt x="904875" y="2832621"/>
                  <a:pt x="904875" y="2832621"/>
                  <a:pt x="1049923" y="2816217"/>
                </a:cubicBezTo>
                <a:close/>
                <a:moveTo>
                  <a:pt x="922340" y="2462205"/>
                </a:moveTo>
                <a:cubicBezTo>
                  <a:pt x="922340" y="2462205"/>
                  <a:pt x="922340" y="2462205"/>
                  <a:pt x="896621" y="2816218"/>
                </a:cubicBezTo>
                <a:cubicBezTo>
                  <a:pt x="852201" y="2713062"/>
                  <a:pt x="817130" y="2607561"/>
                  <a:pt x="793751" y="2506750"/>
                </a:cubicBezTo>
                <a:close/>
                <a:moveTo>
                  <a:pt x="3296685" y="2428867"/>
                </a:moveTo>
                <a:cubicBezTo>
                  <a:pt x="3296685" y="2428867"/>
                  <a:pt x="3296685" y="2428867"/>
                  <a:pt x="3352796" y="2706167"/>
                </a:cubicBezTo>
                <a:lnTo>
                  <a:pt x="3346011" y="2726627"/>
                </a:lnTo>
                <a:lnTo>
                  <a:pt x="3346445" y="2726867"/>
                </a:lnTo>
                <a:lnTo>
                  <a:pt x="3346445" y="2728905"/>
                </a:lnTo>
                <a:lnTo>
                  <a:pt x="3346445" y="2729205"/>
                </a:lnTo>
                <a:lnTo>
                  <a:pt x="3346269" y="2729296"/>
                </a:lnTo>
                <a:lnTo>
                  <a:pt x="3273652" y="2890565"/>
                </a:lnTo>
                <a:cubicBezTo>
                  <a:pt x="3248012" y="2942884"/>
                  <a:pt x="3221489" y="2993439"/>
                  <a:pt x="3195554" y="3041643"/>
                </a:cubicBezTo>
                <a:lnTo>
                  <a:pt x="3195537" y="3041618"/>
                </a:lnTo>
                <a:lnTo>
                  <a:pt x="3169808" y="3086093"/>
                </a:lnTo>
                <a:cubicBezTo>
                  <a:pt x="3169808" y="3086093"/>
                  <a:pt x="3169808" y="3086093"/>
                  <a:pt x="3028945" y="3053200"/>
                </a:cubicBezTo>
                <a:lnTo>
                  <a:pt x="3108538" y="2910292"/>
                </a:lnTo>
                <a:lnTo>
                  <a:pt x="3108320" y="2909964"/>
                </a:lnTo>
                <a:cubicBezTo>
                  <a:pt x="3122466" y="2884098"/>
                  <a:pt x="3134255" y="2858233"/>
                  <a:pt x="3146043" y="2832367"/>
                </a:cubicBezTo>
                <a:cubicBezTo>
                  <a:pt x="3146043" y="2832367"/>
                  <a:pt x="3146043" y="2832367"/>
                  <a:pt x="3171093" y="2819434"/>
                </a:cubicBezTo>
                <a:lnTo>
                  <a:pt x="3188261" y="2810571"/>
                </a:lnTo>
                <a:lnTo>
                  <a:pt x="3146420" y="2832093"/>
                </a:lnTo>
                <a:cubicBezTo>
                  <a:pt x="3174659" y="2775972"/>
                  <a:pt x="3200545" y="2717514"/>
                  <a:pt x="3224077" y="2659055"/>
                </a:cubicBezTo>
                <a:lnTo>
                  <a:pt x="3224220" y="2659134"/>
                </a:lnTo>
                <a:lnTo>
                  <a:pt x="3264830" y="2543136"/>
                </a:lnTo>
                <a:cubicBezTo>
                  <a:pt x="3276812" y="2504654"/>
                  <a:pt x="3287333" y="2466467"/>
                  <a:pt x="3296685" y="2428867"/>
                </a:cubicBezTo>
                <a:close/>
                <a:moveTo>
                  <a:pt x="760414" y="2293930"/>
                </a:moveTo>
                <a:cubicBezTo>
                  <a:pt x="760414" y="2293930"/>
                  <a:pt x="760414" y="2293930"/>
                  <a:pt x="919991" y="2445201"/>
                </a:cubicBezTo>
                <a:lnTo>
                  <a:pt x="922142" y="2451699"/>
                </a:lnTo>
                <a:lnTo>
                  <a:pt x="920751" y="2444742"/>
                </a:lnTo>
                <a:lnTo>
                  <a:pt x="922340" y="2447388"/>
                </a:lnTo>
                <a:lnTo>
                  <a:pt x="922340" y="2452292"/>
                </a:lnTo>
                <a:lnTo>
                  <a:pt x="922340" y="2452680"/>
                </a:lnTo>
                <a:cubicBezTo>
                  <a:pt x="922340" y="2455061"/>
                  <a:pt x="925514" y="2457442"/>
                  <a:pt x="925514" y="2459824"/>
                </a:cubicBezTo>
                <a:lnTo>
                  <a:pt x="925335" y="2459958"/>
                </a:lnTo>
                <a:lnTo>
                  <a:pt x="974897" y="2636469"/>
                </a:lnTo>
                <a:cubicBezTo>
                  <a:pt x="995412" y="2696007"/>
                  <a:pt x="1020032" y="2755838"/>
                  <a:pt x="1049339" y="2815669"/>
                </a:cubicBezTo>
                <a:lnTo>
                  <a:pt x="903972" y="2832093"/>
                </a:lnTo>
                <a:cubicBezTo>
                  <a:pt x="901627" y="2827400"/>
                  <a:pt x="899283" y="2822708"/>
                  <a:pt x="896939" y="2815669"/>
                </a:cubicBezTo>
                <a:cubicBezTo>
                  <a:pt x="896939" y="2815669"/>
                  <a:pt x="896939" y="2815669"/>
                  <a:pt x="914217" y="2578320"/>
                </a:cubicBezTo>
                <a:lnTo>
                  <a:pt x="922689" y="2461943"/>
                </a:lnTo>
                <a:lnTo>
                  <a:pt x="922340" y="2462205"/>
                </a:lnTo>
                <a:lnTo>
                  <a:pt x="922340" y="2461746"/>
                </a:lnTo>
                <a:cubicBezTo>
                  <a:pt x="922340" y="2461746"/>
                  <a:pt x="922340" y="2461746"/>
                  <a:pt x="793269" y="2506655"/>
                </a:cubicBezTo>
                <a:cubicBezTo>
                  <a:pt x="776842" y="2433383"/>
                  <a:pt x="765107" y="2362475"/>
                  <a:pt x="760414" y="2293930"/>
                </a:cubicBezTo>
                <a:close/>
                <a:moveTo>
                  <a:pt x="4148133" y="2208205"/>
                </a:moveTo>
                <a:lnTo>
                  <a:pt x="4271958" y="2212967"/>
                </a:lnTo>
                <a:lnTo>
                  <a:pt x="4265608" y="2386005"/>
                </a:lnTo>
                <a:lnTo>
                  <a:pt x="4030658" y="2376480"/>
                </a:lnTo>
                <a:close/>
                <a:moveTo>
                  <a:pt x="3771896" y="2190742"/>
                </a:moveTo>
                <a:lnTo>
                  <a:pt x="3978271" y="2203442"/>
                </a:lnTo>
                <a:lnTo>
                  <a:pt x="4148133" y="2208204"/>
                </a:lnTo>
                <a:lnTo>
                  <a:pt x="4030658" y="2376480"/>
                </a:lnTo>
                <a:lnTo>
                  <a:pt x="3995733" y="2376480"/>
                </a:lnTo>
                <a:lnTo>
                  <a:pt x="3767133" y="2362192"/>
                </a:lnTo>
                <a:close/>
                <a:moveTo>
                  <a:pt x="206376" y="2154230"/>
                </a:moveTo>
                <a:lnTo>
                  <a:pt x="452439" y="2155817"/>
                </a:lnTo>
                <a:lnTo>
                  <a:pt x="450851" y="2330443"/>
                </a:lnTo>
                <a:lnTo>
                  <a:pt x="338139" y="2327268"/>
                </a:lnTo>
                <a:lnTo>
                  <a:pt x="338138" y="2327268"/>
                </a:lnTo>
                <a:lnTo>
                  <a:pt x="338138" y="2327267"/>
                </a:lnTo>
                <a:lnTo>
                  <a:pt x="0" y="2335205"/>
                </a:lnTo>
                <a:lnTo>
                  <a:pt x="1588" y="2160580"/>
                </a:lnTo>
                <a:close/>
                <a:moveTo>
                  <a:pt x="3322297" y="2100255"/>
                </a:moveTo>
                <a:cubicBezTo>
                  <a:pt x="3322297" y="2100255"/>
                  <a:pt x="3322297" y="2100255"/>
                  <a:pt x="3463160" y="2156565"/>
                </a:cubicBezTo>
                <a:cubicBezTo>
                  <a:pt x="3463160" y="2168296"/>
                  <a:pt x="3465508" y="2180027"/>
                  <a:pt x="3465508" y="2191758"/>
                </a:cubicBezTo>
                <a:lnTo>
                  <a:pt x="3465508" y="2203442"/>
                </a:lnTo>
                <a:lnTo>
                  <a:pt x="3465508" y="2203489"/>
                </a:lnTo>
                <a:lnTo>
                  <a:pt x="3465504" y="2203494"/>
                </a:lnTo>
                <a:lnTo>
                  <a:pt x="3455867" y="2329692"/>
                </a:lnTo>
                <a:cubicBezTo>
                  <a:pt x="3438777" y="2456678"/>
                  <a:pt x="3400652" y="2584986"/>
                  <a:pt x="3353325" y="2706680"/>
                </a:cubicBezTo>
                <a:cubicBezTo>
                  <a:pt x="3353325" y="2706680"/>
                  <a:pt x="3353325" y="2706680"/>
                  <a:pt x="3297233" y="2429193"/>
                </a:cubicBezTo>
                <a:cubicBezTo>
                  <a:pt x="3297233" y="2424490"/>
                  <a:pt x="3299570" y="2422139"/>
                  <a:pt x="3299570" y="2419787"/>
                </a:cubicBezTo>
                <a:cubicBezTo>
                  <a:pt x="3299570" y="2419787"/>
                  <a:pt x="3299570" y="2419787"/>
                  <a:pt x="3410736" y="2274853"/>
                </a:cubicBezTo>
                <a:lnTo>
                  <a:pt x="3460149" y="2210429"/>
                </a:lnTo>
                <a:lnTo>
                  <a:pt x="3456718" y="2214872"/>
                </a:lnTo>
                <a:cubicBezTo>
                  <a:pt x="3442068" y="2233844"/>
                  <a:pt x="3403000" y="2284434"/>
                  <a:pt x="3298820" y="2419343"/>
                </a:cubicBezTo>
                <a:cubicBezTo>
                  <a:pt x="3315254" y="2341917"/>
                  <a:pt x="3326993" y="2264491"/>
                  <a:pt x="3326993" y="2191758"/>
                </a:cubicBezTo>
                <a:cubicBezTo>
                  <a:pt x="3326993" y="2161257"/>
                  <a:pt x="3324645" y="2130756"/>
                  <a:pt x="3322297" y="2100255"/>
                </a:cubicBezTo>
                <a:close/>
                <a:moveTo>
                  <a:pt x="769863" y="2009767"/>
                </a:moveTo>
                <a:cubicBezTo>
                  <a:pt x="769863" y="2009767"/>
                  <a:pt x="769863" y="2009767"/>
                  <a:pt x="904875" y="2059394"/>
                </a:cubicBezTo>
                <a:cubicBezTo>
                  <a:pt x="902506" y="2061758"/>
                  <a:pt x="902506" y="2064121"/>
                  <a:pt x="902506" y="2066484"/>
                </a:cubicBezTo>
                <a:lnTo>
                  <a:pt x="901672" y="2067344"/>
                </a:lnTo>
                <a:lnTo>
                  <a:pt x="894928" y="2167546"/>
                </a:lnTo>
                <a:lnTo>
                  <a:pt x="896971" y="2270802"/>
                </a:lnTo>
                <a:lnTo>
                  <a:pt x="897283" y="2270818"/>
                </a:lnTo>
                <a:cubicBezTo>
                  <a:pt x="901977" y="2327226"/>
                  <a:pt x="909017" y="2385984"/>
                  <a:pt x="920751" y="2444742"/>
                </a:cubicBezTo>
                <a:cubicBezTo>
                  <a:pt x="920751" y="2444742"/>
                  <a:pt x="920751" y="2444742"/>
                  <a:pt x="761173" y="2294321"/>
                </a:cubicBezTo>
                <a:lnTo>
                  <a:pt x="758897" y="2264688"/>
                </a:lnTo>
                <a:lnTo>
                  <a:pt x="758007" y="2264643"/>
                </a:lnTo>
                <a:lnTo>
                  <a:pt x="755659" y="2217722"/>
                </a:lnTo>
                <a:lnTo>
                  <a:pt x="755651" y="2217730"/>
                </a:lnTo>
                <a:lnTo>
                  <a:pt x="755656" y="2217661"/>
                </a:lnTo>
                <a:lnTo>
                  <a:pt x="755651" y="2217566"/>
                </a:lnTo>
                <a:lnTo>
                  <a:pt x="755664" y="2217553"/>
                </a:lnTo>
                <a:close/>
                <a:moveTo>
                  <a:pt x="3412213" y="1851017"/>
                </a:moveTo>
                <a:cubicBezTo>
                  <a:pt x="3426315" y="1895616"/>
                  <a:pt x="3437479" y="1941389"/>
                  <a:pt x="3445999" y="1987456"/>
                </a:cubicBezTo>
                <a:lnTo>
                  <a:pt x="3463877" y="2125321"/>
                </a:lnTo>
                <a:lnTo>
                  <a:pt x="3463921" y="2125372"/>
                </a:lnTo>
                <a:cubicBezTo>
                  <a:pt x="3463921" y="2137082"/>
                  <a:pt x="3463921" y="2146450"/>
                  <a:pt x="3463921" y="2155818"/>
                </a:cubicBezTo>
                <a:lnTo>
                  <a:pt x="3322951" y="2099611"/>
                </a:lnTo>
                <a:cubicBezTo>
                  <a:pt x="3315902" y="2038720"/>
                  <a:pt x="3306504" y="1977829"/>
                  <a:pt x="3287708" y="1919280"/>
                </a:cubicBezTo>
                <a:cubicBezTo>
                  <a:pt x="3287708" y="1919280"/>
                  <a:pt x="3287708" y="1919280"/>
                  <a:pt x="3330729" y="1969596"/>
                </a:cubicBezTo>
                <a:lnTo>
                  <a:pt x="3339249" y="1979561"/>
                </a:lnTo>
                <a:lnTo>
                  <a:pt x="3287646" y="1919090"/>
                </a:lnTo>
                <a:cubicBezTo>
                  <a:pt x="3287646" y="1909700"/>
                  <a:pt x="3285295" y="1902658"/>
                  <a:pt x="3282945" y="1895616"/>
                </a:cubicBezTo>
                <a:cubicBezTo>
                  <a:pt x="3318200" y="1883880"/>
                  <a:pt x="3369907" y="1865101"/>
                  <a:pt x="3412213" y="1851017"/>
                </a:cubicBezTo>
                <a:close/>
                <a:moveTo>
                  <a:pt x="890589" y="1650992"/>
                </a:moveTo>
                <a:lnTo>
                  <a:pt x="892176" y="1650992"/>
                </a:lnTo>
                <a:cubicBezTo>
                  <a:pt x="890589" y="1652580"/>
                  <a:pt x="890589" y="1652580"/>
                  <a:pt x="890589" y="1652580"/>
                </a:cubicBezTo>
                <a:cubicBezTo>
                  <a:pt x="890589" y="1652580"/>
                  <a:pt x="890589" y="1652580"/>
                  <a:pt x="890589" y="1650992"/>
                </a:cubicBezTo>
                <a:close/>
                <a:moveTo>
                  <a:pt x="1066708" y="1564771"/>
                </a:moveTo>
                <a:lnTo>
                  <a:pt x="894528" y="1650992"/>
                </a:lnTo>
                <a:lnTo>
                  <a:pt x="895258" y="1650992"/>
                </a:lnTo>
                <a:lnTo>
                  <a:pt x="895402" y="1650996"/>
                </a:lnTo>
                <a:lnTo>
                  <a:pt x="897859" y="1649759"/>
                </a:lnTo>
                <a:cubicBezTo>
                  <a:pt x="905388" y="1645970"/>
                  <a:pt x="935499" y="1630811"/>
                  <a:pt x="1055940" y="1570190"/>
                </a:cubicBezTo>
                <a:close/>
                <a:moveTo>
                  <a:pt x="1106244" y="1349381"/>
                </a:moveTo>
                <a:cubicBezTo>
                  <a:pt x="1106244" y="1349381"/>
                  <a:pt x="1106244" y="1349381"/>
                  <a:pt x="1150938" y="1509620"/>
                </a:cubicBezTo>
                <a:lnTo>
                  <a:pt x="1134695" y="1530545"/>
                </a:lnTo>
                <a:lnTo>
                  <a:pt x="1135064" y="1530357"/>
                </a:lnTo>
                <a:cubicBezTo>
                  <a:pt x="1104512" y="1570583"/>
                  <a:pt x="1076310" y="1613162"/>
                  <a:pt x="1050459" y="1655755"/>
                </a:cubicBezTo>
                <a:lnTo>
                  <a:pt x="1049317" y="1655720"/>
                </a:lnTo>
                <a:lnTo>
                  <a:pt x="1032997" y="1679175"/>
                </a:lnTo>
                <a:cubicBezTo>
                  <a:pt x="1003815" y="1727322"/>
                  <a:pt x="979302" y="1777818"/>
                  <a:pt x="959459" y="1830369"/>
                </a:cubicBezTo>
                <a:lnTo>
                  <a:pt x="914347" y="1992411"/>
                </a:lnTo>
                <a:lnTo>
                  <a:pt x="914402" y="1993204"/>
                </a:lnTo>
                <a:cubicBezTo>
                  <a:pt x="909665" y="2014346"/>
                  <a:pt x="907297" y="2035489"/>
                  <a:pt x="904928" y="2058980"/>
                </a:cubicBezTo>
                <a:cubicBezTo>
                  <a:pt x="904928" y="2058980"/>
                  <a:pt x="904928" y="2058980"/>
                  <a:pt x="769939" y="2009648"/>
                </a:cubicBezTo>
                <a:cubicBezTo>
                  <a:pt x="788885" y="1885144"/>
                  <a:pt x="829145" y="1765338"/>
                  <a:pt x="890719" y="1652580"/>
                </a:cubicBezTo>
                <a:lnTo>
                  <a:pt x="890760" y="1653168"/>
                </a:lnTo>
                <a:lnTo>
                  <a:pt x="892923" y="1650992"/>
                </a:lnTo>
                <a:lnTo>
                  <a:pt x="892176" y="1650992"/>
                </a:lnTo>
                <a:cubicBezTo>
                  <a:pt x="899233" y="1636853"/>
                  <a:pt x="908643" y="1622715"/>
                  <a:pt x="915700" y="1608576"/>
                </a:cubicBezTo>
                <a:cubicBezTo>
                  <a:pt x="969805" y="1521403"/>
                  <a:pt x="1030967" y="1431857"/>
                  <a:pt x="1106244" y="1349381"/>
                </a:cubicBezTo>
                <a:close/>
                <a:moveTo>
                  <a:pt x="1103314" y="1339858"/>
                </a:moveTo>
                <a:lnTo>
                  <a:pt x="1116014" y="1339858"/>
                </a:lnTo>
                <a:cubicBezTo>
                  <a:pt x="1110934" y="1342240"/>
                  <a:pt x="1108395" y="1347000"/>
                  <a:pt x="1105854" y="1349381"/>
                </a:cubicBezTo>
                <a:cubicBezTo>
                  <a:pt x="1105854" y="1349381"/>
                  <a:pt x="1105854" y="1349381"/>
                  <a:pt x="1103314" y="1339858"/>
                </a:cubicBezTo>
                <a:close/>
                <a:moveTo>
                  <a:pt x="2968620" y="1216030"/>
                </a:moveTo>
                <a:cubicBezTo>
                  <a:pt x="3013291" y="1251212"/>
                  <a:pt x="3055611" y="1288740"/>
                  <a:pt x="3095580" y="1328614"/>
                </a:cubicBezTo>
                <a:cubicBezTo>
                  <a:pt x="3116740" y="1347380"/>
                  <a:pt x="3135549" y="1368488"/>
                  <a:pt x="3154358" y="1389597"/>
                </a:cubicBezTo>
                <a:lnTo>
                  <a:pt x="3154104" y="1389801"/>
                </a:lnTo>
                <a:lnTo>
                  <a:pt x="3257545" y="1525595"/>
                </a:lnTo>
                <a:lnTo>
                  <a:pt x="3257288" y="1525583"/>
                </a:lnTo>
                <a:lnTo>
                  <a:pt x="3287708" y="1574838"/>
                </a:lnTo>
                <a:lnTo>
                  <a:pt x="3287700" y="1575107"/>
                </a:lnTo>
                <a:lnTo>
                  <a:pt x="3359187" y="1709193"/>
                </a:lnTo>
                <a:cubicBezTo>
                  <a:pt x="3379950" y="1755172"/>
                  <a:pt x="3397496" y="1802330"/>
                  <a:pt x="3411533" y="1850667"/>
                </a:cubicBezTo>
                <a:cubicBezTo>
                  <a:pt x="3369423" y="1864814"/>
                  <a:pt x="3317954" y="1883677"/>
                  <a:pt x="3282862" y="1895467"/>
                </a:cubicBezTo>
                <a:cubicBezTo>
                  <a:pt x="3280523" y="1890751"/>
                  <a:pt x="3280523" y="1888393"/>
                  <a:pt x="3278183" y="1883677"/>
                </a:cubicBezTo>
                <a:lnTo>
                  <a:pt x="3278220" y="1882469"/>
                </a:lnTo>
                <a:lnTo>
                  <a:pt x="3243260" y="1785470"/>
                </a:lnTo>
                <a:cubicBezTo>
                  <a:pt x="3216510" y="1721633"/>
                  <a:pt x="3183165" y="1660000"/>
                  <a:pt x="3144103" y="1601452"/>
                </a:cubicBezTo>
                <a:lnTo>
                  <a:pt x="3081461" y="1516243"/>
                </a:lnTo>
                <a:lnTo>
                  <a:pt x="3080274" y="1516182"/>
                </a:lnTo>
                <a:cubicBezTo>
                  <a:pt x="3068456" y="1502057"/>
                  <a:pt x="3056638" y="1490286"/>
                  <a:pt x="3044820" y="1476165"/>
                </a:cubicBezTo>
                <a:lnTo>
                  <a:pt x="3045516" y="1475607"/>
                </a:lnTo>
                <a:lnTo>
                  <a:pt x="3008589" y="1434163"/>
                </a:lnTo>
                <a:cubicBezTo>
                  <a:pt x="3008589" y="1434163"/>
                  <a:pt x="3008589" y="1434163"/>
                  <a:pt x="2968620" y="1216030"/>
                </a:cubicBezTo>
                <a:close/>
                <a:moveTo>
                  <a:pt x="1366922" y="1131893"/>
                </a:moveTo>
                <a:cubicBezTo>
                  <a:pt x="1366922" y="1131893"/>
                  <a:pt x="1366922" y="1131893"/>
                  <a:pt x="1416051" y="1265520"/>
                </a:cubicBezTo>
                <a:cubicBezTo>
                  <a:pt x="1383299" y="1286622"/>
                  <a:pt x="1350546" y="1307719"/>
                  <a:pt x="1322471" y="1333506"/>
                </a:cubicBezTo>
                <a:lnTo>
                  <a:pt x="1322388" y="1333506"/>
                </a:lnTo>
                <a:lnTo>
                  <a:pt x="1282702" y="1368429"/>
                </a:lnTo>
                <a:lnTo>
                  <a:pt x="1282702" y="1368749"/>
                </a:lnTo>
                <a:cubicBezTo>
                  <a:pt x="1233363" y="1411041"/>
                  <a:pt x="1191071" y="1460380"/>
                  <a:pt x="1151129" y="1509721"/>
                </a:cubicBezTo>
                <a:cubicBezTo>
                  <a:pt x="1151129" y="1509721"/>
                  <a:pt x="1151129" y="1509721"/>
                  <a:pt x="1106489" y="1349952"/>
                </a:cubicBezTo>
                <a:cubicBezTo>
                  <a:pt x="1108839" y="1347604"/>
                  <a:pt x="1111188" y="1342906"/>
                  <a:pt x="1115887" y="1340554"/>
                </a:cubicBezTo>
                <a:cubicBezTo>
                  <a:pt x="1115887" y="1340554"/>
                  <a:pt x="1115887" y="1340554"/>
                  <a:pt x="1227640" y="1335833"/>
                </a:cubicBezTo>
                <a:lnTo>
                  <a:pt x="1282701" y="1333505"/>
                </a:lnTo>
                <a:lnTo>
                  <a:pt x="1282701" y="1332861"/>
                </a:lnTo>
                <a:lnTo>
                  <a:pt x="1280097" y="1332971"/>
                </a:lnTo>
                <a:cubicBezTo>
                  <a:pt x="1272284" y="1333302"/>
                  <a:pt x="1241031" y="1334612"/>
                  <a:pt x="1116014" y="1339855"/>
                </a:cubicBezTo>
                <a:cubicBezTo>
                  <a:pt x="1140665" y="1313042"/>
                  <a:pt x="1166490" y="1287394"/>
                  <a:pt x="1194076" y="1262620"/>
                </a:cubicBezTo>
                <a:lnTo>
                  <a:pt x="1282701" y="1190631"/>
                </a:lnTo>
                <a:lnTo>
                  <a:pt x="1282701" y="1190504"/>
                </a:lnTo>
                <a:cubicBezTo>
                  <a:pt x="1308435" y="1169402"/>
                  <a:pt x="1336509" y="1150646"/>
                  <a:pt x="1366922" y="1131893"/>
                </a:cubicBezTo>
                <a:close/>
                <a:moveTo>
                  <a:pt x="1409226" y="1108079"/>
                </a:moveTo>
                <a:lnTo>
                  <a:pt x="1508127" y="1211291"/>
                </a:lnTo>
                <a:cubicBezTo>
                  <a:pt x="1475159" y="1227712"/>
                  <a:pt x="1444548" y="1246478"/>
                  <a:pt x="1416290" y="1265244"/>
                </a:cubicBezTo>
                <a:cubicBezTo>
                  <a:pt x="1416290" y="1265244"/>
                  <a:pt x="1416290" y="1265244"/>
                  <a:pt x="1366840" y="1131535"/>
                </a:cubicBezTo>
                <a:cubicBezTo>
                  <a:pt x="1380968" y="1124499"/>
                  <a:pt x="1395097" y="1115115"/>
                  <a:pt x="1409226" y="1108079"/>
                </a:cubicBezTo>
                <a:close/>
                <a:moveTo>
                  <a:pt x="2524120" y="996953"/>
                </a:moveTo>
                <a:cubicBezTo>
                  <a:pt x="2629870" y="1025122"/>
                  <a:pt x="2728570" y="1065026"/>
                  <a:pt x="2822570" y="1119015"/>
                </a:cubicBezTo>
                <a:lnTo>
                  <a:pt x="2822537" y="1119735"/>
                </a:lnTo>
                <a:lnTo>
                  <a:pt x="2946143" y="1199199"/>
                </a:lnTo>
                <a:lnTo>
                  <a:pt x="2947160" y="1198568"/>
                </a:lnTo>
                <a:cubicBezTo>
                  <a:pt x="2954216" y="1203298"/>
                  <a:pt x="2961271" y="1210393"/>
                  <a:pt x="2968327" y="1215125"/>
                </a:cubicBezTo>
                <a:cubicBezTo>
                  <a:pt x="2968327" y="1215125"/>
                  <a:pt x="2968327" y="1215125"/>
                  <a:pt x="3008308" y="1435107"/>
                </a:cubicBezTo>
                <a:cubicBezTo>
                  <a:pt x="3005956" y="1432741"/>
                  <a:pt x="3001253" y="1430375"/>
                  <a:pt x="2998901" y="1425646"/>
                </a:cubicBezTo>
                <a:cubicBezTo>
                  <a:pt x="2970679" y="1398443"/>
                  <a:pt x="2941868" y="1372424"/>
                  <a:pt x="2911882" y="1347883"/>
                </a:cubicBezTo>
                <a:lnTo>
                  <a:pt x="2817832" y="1279008"/>
                </a:lnTo>
                <a:lnTo>
                  <a:pt x="2816986" y="1279531"/>
                </a:lnTo>
                <a:cubicBezTo>
                  <a:pt x="2816986" y="1279531"/>
                  <a:pt x="2816986" y="1277175"/>
                  <a:pt x="2816986" y="1277175"/>
                </a:cubicBezTo>
                <a:lnTo>
                  <a:pt x="2816578" y="1276357"/>
                </a:lnTo>
                <a:lnTo>
                  <a:pt x="2813045" y="1276357"/>
                </a:lnTo>
                <a:lnTo>
                  <a:pt x="2814814" y="1272818"/>
                </a:lnTo>
                <a:lnTo>
                  <a:pt x="2814633" y="1272457"/>
                </a:lnTo>
                <a:lnTo>
                  <a:pt x="2814736" y="1270212"/>
                </a:lnTo>
                <a:lnTo>
                  <a:pt x="2813647" y="1268293"/>
                </a:lnTo>
                <a:cubicBezTo>
                  <a:pt x="2808029" y="1258390"/>
                  <a:pt x="2785558" y="1218778"/>
                  <a:pt x="2695670" y="1060332"/>
                </a:cubicBezTo>
                <a:lnTo>
                  <a:pt x="2695355" y="1060516"/>
                </a:lnTo>
                <a:lnTo>
                  <a:pt x="2697184" y="1063755"/>
                </a:lnTo>
                <a:cubicBezTo>
                  <a:pt x="2702777" y="1073654"/>
                  <a:pt x="2725148" y="1113259"/>
                  <a:pt x="2814633" y="1271661"/>
                </a:cubicBezTo>
                <a:lnTo>
                  <a:pt x="2812294" y="1276354"/>
                </a:lnTo>
                <a:cubicBezTo>
                  <a:pt x="2730412" y="1222380"/>
                  <a:pt x="2641512" y="1177791"/>
                  <a:pt x="2547933" y="1147288"/>
                </a:cubicBezTo>
                <a:cubicBezTo>
                  <a:pt x="2547933" y="1147288"/>
                  <a:pt x="2547933" y="1147288"/>
                  <a:pt x="2646671" y="1089114"/>
                </a:cubicBezTo>
                <a:lnTo>
                  <a:pt x="2661711" y="1080252"/>
                </a:lnTo>
                <a:lnTo>
                  <a:pt x="2659525" y="1081538"/>
                </a:lnTo>
                <a:cubicBezTo>
                  <a:pt x="2637838" y="1094259"/>
                  <a:pt x="2603139" y="1114616"/>
                  <a:pt x="2547620" y="1147183"/>
                </a:cubicBezTo>
                <a:cubicBezTo>
                  <a:pt x="2542920" y="1147183"/>
                  <a:pt x="2538220" y="1144840"/>
                  <a:pt x="2535870" y="1144840"/>
                </a:cubicBezTo>
                <a:cubicBezTo>
                  <a:pt x="2535870" y="1144840"/>
                  <a:pt x="2535870" y="1144840"/>
                  <a:pt x="2524120" y="996953"/>
                </a:cubicBezTo>
                <a:close/>
                <a:moveTo>
                  <a:pt x="2135183" y="948481"/>
                </a:moveTo>
                <a:cubicBezTo>
                  <a:pt x="2135183" y="948481"/>
                  <a:pt x="2135183" y="948481"/>
                  <a:pt x="2069397" y="1083527"/>
                </a:cubicBezTo>
                <a:cubicBezTo>
                  <a:pt x="2069397" y="1083527"/>
                  <a:pt x="2069397" y="1083527"/>
                  <a:pt x="2064698" y="1085854"/>
                </a:cubicBezTo>
                <a:lnTo>
                  <a:pt x="2039135" y="1085854"/>
                </a:lnTo>
                <a:lnTo>
                  <a:pt x="2039933" y="1086732"/>
                </a:lnTo>
                <a:cubicBezTo>
                  <a:pt x="1999827" y="1089089"/>
                  <a:pt x="1962079" y="1091440"/>
                  <a:pt x="1924332" y="1093792"/>
                </a:cubicBezTo>
                <a:cubicBezTo>
                  <a:pt x="1924332" y="1093792"/>
                  <a:pt x="1924332" y="1093792"/>
                  <a:pt x="1870070" y="1009086"/>
                </a:cubicBezTo>
                <a:cubicBezTo>
                  <a:pt x="1870070" y="1009086"/>
                  <a:pt x="1870070" y="1009086"/>
                  <a:pt x="1893957" y="989234"/>
                </a:cubicBezTo>
                <a:lnTo>
                  <a:pt x="1926122" y="962503"/>
                </a:lnTo>
                <a:lnTo>
                  <a:pt x="1926077" y="962452"/>
                </a:lnTo>
                <a:lnTo>
                  <a:pt x="1869849" y="1008888"/>
                </a:lnTo>
                <a:lnTo>
                  <a:pt x="1870071" y="1009220"/>
                </a:lnTo>
                <a:cubicBezTo>
                  <a:pt x="1870071" y="1009220"/>
                  <a:pt x="1870071" y="1009220"/>
                  <a:pt x="1852721" y="1023363"/>
                </a:cubicBezTo>
                <a:lnTo>
                  <a:pt x="1842238" y="1031910"/>
                </a:lnTo>
                <a:lnTo>
                  <a:pt x="1869885" y="1009652"/>
                </a:lnTo>
                <a:lnTo>
                  <a:pt x="1924045" y="1093535"/>
                </a:lnTo>
                <a:cubicBezTo>
                  <a:pt x="1872240" y="1099360"/>
                  <a:pt x="1822789" y="1107515"/>
                  <a:pt x="1775693" y="1117709"/>
                </a:cubicBezTo>
                <a:lnTo>
                  <a:pt x="1642789" y="1153759"/>
                </a:lnTo>
                <a:lnTo>
                  <a:pt x="1641962" y="1154998"/>
                </a:lnTo>
                <a:cubicBezTo>
                  <a:pt x="1595046" y="1171409"/>
                  <a:pt x="1550469" y="1190165"/>
                  <a:pt x="1508239" y="1211267"/>
                </a:cubicBezTo>
                <a:lnTo>
                  <a:pt x="1409701" y="1108104"/>
                </a:lnTo>
                <a:cubicBezTo>
                  <a:pt x="1442547" y="1089348"/>
                  <a:pt x="1475393" y="1072938"/>
                  <a:pt x="1512931" y="1058866"/>
                </a:cubicBezTo>
                <a:cubicBezTo>
                  <a:pt x="1512931" y="1058866"/>
                  <a:pt x="1512931" y="1058866"/>
                  <a:pt x="1621374" y="1090282"/>
                </a:cubicBezTo>
                <a:lnTo>
                  <a:pt x="1674174" y="1105575"/>
                </a:lnTo>
                <a:lnTo>
                  <a:pt x="1674437" y="1105185"/>
                </a:lnTo>
                <a:lnTo>
                  <a:pt x="1675110" y="1105381"/>
                </a:lnTo>
                <a:lnTo>
                  <a:pt x="1678902" y="1099278"/>
                </a:lnTo>
                <a:cubicBezTo>
                  <a:pt x="1682996" y="1092690"/>
                  <a:pt x="1691184" y="1079515"/>
                  <a:pt x="1707560" y="1053161"/>
                </a:cubicBezTo>
                <a:lnTo>
                  <a:pt x="1721477" y="1030765"/>
                </a:lnTo>
                <a:lnTo>
                  <a:pt x="1675042" y="1104905"/>
                </a:lnTo>
                <a:cubicBezTo>
                  <a:pt x="1675042" y="1104905"/>
                  <a:pt x="1675042" y="1104905"/>
                  <a:pt x="1512889" y="1058179"/>
                </a:cubicBezTo>
                <a:cubicBezTo>
                  <a:pt x="1548141" y="1041825"/>
                  <a:pt x="1585743" y="1027223"/>
                  <a:pt x="1625689" y="1014373"/>
                </a:cubicBezTo>
                <a:lnTo>
                  <a:pt x="1752306" y="981154"/>
                </a:lnTo>
                <a:lnTo>
                  <a:pt x="1752443" y="980934"/>
                </a:lnTo>
                <a:cubicBezTo>
                  <a:pt x="1780674" y="976221"/>
                  <a:pt x="1811257" y="971505"/>
                  <a:pt x="1841840" y="966790"/>
                </a:cubicBezTo>
                <a:lnTo>
                  <a:pt x="1842014" y="967053"/>
                </a:lnTo>
                <a:lnTo>
                  <a:pt x="1982172" y="951685"/>
                </a:lnTo>
                <a:cubicBezTo>
                  <a:pt x="2031218" y="948481"/>
                  <a:pt x="2082319" y="947317"/>
                  <a:pt x="2135183" y="948481"/>
                </a:cubicBezTo>
                <a:close/>
                <a:moveTo>
                  <a:pt x="2135872" y="947740"/>
                </a:moveTo>
                <a:cubicBezTo>
                  <a:pt x="2182856" y="947740"/>
                  <a:pt x="2229839" y="950085"/>
                  <a:pt x="2279172" y="954773"/>
                </a:cubicBezTo>
                <a:cubicBezTo>
                  <a:pt x="2363743" y="961802"/>
                  <a:pt x="2445964" y="975861"/>
                  <a:pt x="2523487" y="996953"/>
                </a:cubicBezTo>
                <a:cubicBezTo>
                  <a:pt x="2523487" y="996953"/>
                  <a:pt x="2523487" y="996953"/>
                  <a:pt x="2535233" y="1144591"/>
                </a:cubicBezTo>
                <a:cubicBezTo>
                  <a:pt x="2521138" y="1139904"/>
                  <a:pt x="2509392" y="1135217"/>
                  <a:pt x="2497646" y="1132874"/>
                </a:cubicBezTo>
                <a:cubicBezTo>
                  <a:pt x="2497646" y="1132874"/>
                  <a:pt x="2497646" y="1132874"/>
                  <a:pt x="2255680" y="957114"/>
                </a:cubicBezTo>
                <a:lnTo>
                  <a:pt x="2255218" y="957430"/>
                </a:lnTo>
                <a:lnTo>
                  <a:pt x="2258775" y="960019"/>
                </a:lnTo>
                <a:cubicBezTo>
                  <a:pt x="2270125" y="968278"/>
                  <a:pt x="2315527" y="1001320"/>
                  <a:pt x="2497133" y="1133479"/>
                </a:cubicBezTo>
                <a:cubicBezTo>
                  <a:pt x="2424256" y="1112335"/>
                  <a:pt x="2346676" y="1098236"/>
                  <a:pt x="2266746" y="1093538"/>
                </a:cubicBezTo>
                <a:cubicBezTo>
                  <a:pt x="2196219" y="1086489"/>
                  <a:pt x="2130394" y="1084139"/>
                  <a:pt x="2066920" y="1086489"/>
                </a:cubicBezTo>
                <a:lnTo>
                  <a:pt x="2067555" y="1085854"/>
                </a:lnTo>
                <a:lnTo>
                  <a:pt x="2065333" y="1085854"/>
                </a:lnTo>
                <a:lnTo>
                  <a:pt x="2068668" y="1084742"/>
                </a:lnTo>
                <a:lnTo>
                  <a:pt x="2069271" y="1084139"/>
                </a:lnTo>
                <a:lnTo>
                  <a:pt x="2070156" y="1083534"/>
                </a:lnTo>
                <a:lnTo>
                  <a:pt x="2071123" y="1081537"/>
                </a:lnTo>
                <a:cubicBezTo>
                  <a:pt x="2074206" y="1075167"/>
                  <a:pt x="2086539" y="1049682"/>
                  <a:pt x="2135872" y="947740"/>
                </a:cubicBezTo>
                <a:close/>
                <a:moveTo>
                  <a:pt x="3516308" y="649286"/>
                </a:moveTo>
                <a:lnTo>
                  <a:pt x="3527420" y="869950"/>
                </a:lnTo>
                <a:lnTo>
                  <a:pt x="3398833" y="987425"/>
                </a:lnTo>
                <a:lnTo>
                  <a:pt x="3282945" y="860425"/>
                </a:lnTo>
                <a:close/>
                <a:moveTo>
                  <a:pt x="603183" y="615949"/>
                </a:moveTo>
                <a:cubicBezTo>
                  <a:pt x="603183" y="615949"/>
                  <a:pt x="603183" y="615949"/>
                  <a:pt x="694705" y="695882"/>
                </a:cubicBezTo>
                <a:cubicBezTo>
                  <a:pt x="694705" y="695882"/>
                  <a:pt x="694705" y="695882"/>
                  <a:pt x="702566" y="848654"/>
                </a:cubicBezTo>
                <a:lnTo>
                  <a:pt x="706427" y="923682"/>
                </a:lnTo>
                <a:lnTo>
                  <a:pt x="695999" y="710652"/>
                </a:lnTo>
                <a:lnTo>
                  <a:pt x="695326" y="696913"/>
                </a:lnTo>
                <a:lnTo>
                  <a:pt x="925514" y="874714"/>
                </a:lnTo>
                <a:lnTo>
                  <a:pt x="817563" y="1011240"/>
                </a:lnTo>
                <a:lnTo>
                  <a:pt x="706439" y="923926"/>
                </a:lnTo>
                <a:lnTo>
                  <a:pt x="703763" y="921796"/>
                </a:lnTo>
                <a:cubicBezTo>
                  <a:pt x="695732" y="915404"/>
                  <a:pt x="663611" y="889837"/>
                  <a:pt x="535127" y="787570"/>
                </a:cubicBezTo>
                <a:cubicBezTo>
                  <a:pt x="530434" y="785219"/>
                  <a:pt x="492886" y="747604"/>
                  <a:pt x="490539" y="745252"/>
                </a:cubicBezTo>
                <a:close/>
                <a:moveTo>
                  <a:pt x="3629021" y="541335"/>
                </a:moveTo>
                <a:lnTo>
                  <a:pt x="3746496" y="668336"/>
                </a:lnTo>
                <a:lnTo>
                  <a:pt x="3527421" y="869950"/>
                </a:lnTo>
                <a:lnTo>
                  <a:pt x="3516308" y="649286"/>
                </a:lnTo>
                <a:close/>
                <a:moveTo>
                  <a:pt x="2187571" y="134938"/>
                </a:moveTo>
                <a:lnTo>
                  <a:pt x="2176459" y="366713"/>
                </a:lnTo>
                <a:lnTo>
                  <a:pt x="2028610" y="245366"/>
                </a:lnTo>
                <a:lnTo>
                  <a:pt x="2176458" y="366713"/>
                </a:lnTo>
                <a:lnTo>
                  <a:pt x="2171696" y="449263"/>
                </a:lnTo>
                <a:lnTo>
                  <a:pt x="2000245" y="439738"/>
                </a:lnTo>
                <a:lnTo>
                  <a:pt x="2008183" y="228600"/>
                </a:lnTo>
                <a:lnTo>
                  <a:pt x="2008183" y="228601"/>
                </a:lnTo>
                <a:lnTo>
                  <a:pt x="2012946" y="139701"/>
                </a:lnTo>
                <a:close/>
                <a:moveTo>
                  <a:pt x="2020883" y="0"/>
                </a:moveTo>
                <a:lnTo>
                  <a:pt x="2193920" y="9525"/>
                </a:lnTo>
                <a:lnTo>
                  <a:pt x="2187570" y="134938"/>
                </a:lnTo>
                <a:lnTo>
                  <a:pt x="2012945" y="139701"/>
                </a:lnTo>
                <a:lnTo>
                  <a:pt x="2012945" y="139700"/>
                </a:lnTo>
                <a:close/>
              </a:path>
            </a:pathLst>
          </a:custGeom>
        </p:spPr>
      </p:pic>
      <p:sp>
        <p:nvSpPr>
          <p:cNvPr id="13" name="모서리가 둥근 직사각형 12"/>
          <p:cNvSpPr/>
          <p:nvPr/>
        </p:nvSpPr>
        <p:spPr>
          <a:xfrm>
            <a:off x="4676503" y="1264257"/>
            <a:ext cx="4129237" cy="5103437"/>
          </a:xfrm>
          <a:prstGeom prst="roundRect">
            <a:avLst/>
          </a:prstGeom>
          <a:solidFill>
            <a:srgbClr val="F7E18C"/>
          </a:solidFill>
          <a:ln w="571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사용가능 항목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재료비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시작품 제작비 등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 인쇄비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회의비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회식 또는 간식 등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항목 작성 방법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 예상 금액 비목별 기재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 기한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2019.10. 7.(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dirty="0" err="1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제출처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dy0109@inu.ac.kr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414" y="1096613"/>
            <a:ext cx="4138918" cy="54387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3821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1050587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 INU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SURPRIS</a:t>
            </a:r>
            <a:r>
              <a:rPr lang="en-US" altLang="ko-KR" sz="1600" dirty="0" smtClean="0">
                <a:solidFill>
                  <a:srgbClr val="F0C41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사회문제해결형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PBL PROGRAM</a:t>
            </a:r>
          </a:p>
          <a:p>
            <a:pPr>
              <a:lnSpc>
                <a:spcPct val="12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1-2)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노트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(20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3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>
          <a:xfrm>
            <a:off x="6748340" y="272902"/>
            <a:ext cx="2057400" cy="365125"/>
          </a:xfrm>
        </p:spPr>
        <p:txBody>
          <a:bodyPr/>
          <a:lstStyle/>
          <a:p>
            <a:fld id="{66DA252E-062D-4F01-B93B-CF02B027564C}" type="slidenum">
              <a:rPr lang="ko-KR" altLang="en-US" smtClean="0">
                <a:solidFill>
                  <a:schemeClr val="bg1"/>
                </a:solidFill>
              </a:rPr>
              <a:t>3</a:t>
            </a:fld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6663874"/>
            <a:ext cx="9144000" cy="194126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0" t="1471" r="12296"/>
          <a:stretch>
            <a:fillRect/>
          </a:stretch>
        </p:blipFill>
        <p:spPr>
          <a:xfrm>
            <a:off x="8345351" y="107085"/>
            <a:ext cx="673838" cy="819323"/>
          </a:xfrm>
          <a:custGeom>
            <a:avLst/>
            <a:gdLst>
              <a:gd name="connsiteX0" fmla="*/ 1877852 w 4271958"/>
              <a:gd name="connsiteY0" fmla="*/ 4807053 h 5194292"/>
              <a:gd name="connsiteX1" fmla="*/ 1850081 w 4271958"/>
              <a:gd name="connsiteY1" fmla="*/ 4826492 h 5194292"/>
              <a:gd name="connsiteX2" fmla="*/ 1877822 w 4271958"/>
              <a:gd name="connsiteY2" fmla="*/ 4807546 h 5194292"/>
              <a:gd name="connsiteX3" fmla="*/ 1877832 w 4271958"/>
              <a:gd name="connsiteY3" fmla="*/ 4807393 h 5194292"/>
              <a:gd name="connsiteX4" fmla="*/ 1827654 w 4271958"/>
              <a:gd name="connsiteY4" fmla="*/ 4780461 h 5194292"/>
              <a:gd name="connsiteX5" fmla="*/ 1816478 w 4271958"/>
              <a:gd name="connsiteY5" fmla="*/ 4783263 h 5194292"/>
              <a:gd name="connsiteX6" fmla="*/ 1785775 w 4271958"/>
              <a:gd name="connsiteY6" fmla="*/ 4790962 h 5194292"/>
              <a:gd name="connsiteX7" fmla="*/ 1785933 w 4271958"/>
              <a:gd name="connsiteY7" fmla="*/ 4791068 h 5194292"/>
              <a:gd name="connsiteX8" fmla="*/ 1785739 w 4271958"/>
              <a:gd name="connsiteY8" fmla="*/ 4791113 h 5194292"/>
              <a:gd name="connsiteX9" fmla="*/ 1786626 w 4271958"/>
              <a:gd name="connsiteY9" fmla="*/ 4791651 h 5194292"/>
              <a:gd name="connsiteX10" fmla="*/ 1790820 w 4271958"/>
              <a:gd name="connsiteY10" fmla="*/ 4794197 h 5194292"/>
              <a:gd name="connsiteX11" fmla="*/ 1792583 w 4271958"/>
              <a:gd name="connsiteY11" fmla="*/ 4795268 h 5194292"/>
              <a:gd name="connsiteX12" fmla="*/ 1785933 w 4271958"/>
              <a:gd name="connsiteY12" fmla="*/ 4791068 h 5194292"/>
              <a:gd name="connsiteX13" fmla="*/ 1741762 w 4271958"/>
              <a:gd name="connsiteY13" fmla="*/ 4763474 h 5194292"/>
              <a:gd name="connsiteX14" fmla="*/ 1736654 w 4271958"/>
              <a:gd name="connsiteY14" fmla="*/ 4766889 h 5194292"/>
              <a:gd name="connsiteX15" fmla="*/ 1736721 w 4271958"/>
              <a:gd name="connsiteY15" fmla="*/ 4767593 h 5194292"/>
              <a:gd name="connsiteX16" fmla="*/ 1736015 w 4271958"/>
              <a:gd name="connsiteY16" fmla="*/ 4767955 h 5194292"/>
              <a:gd name="connsiteX17" fmla="*/ 1738297 w 4271958"/>
              <a:gd name="connsiteY17" fmla="*/ 4802400 h 5194292"/>
              <a:gd name="connsiteX18" fmla="*/ 1739182 w 4271958"/>
              <a:gd name="connsiteY18" fmla="*/ 4802180 h 5194292"/>
              <a:gd name="connsiteX19" fmla="*/ 1739219 w 4271958"/>
              <a:gd name="connsiteY19" fmla="*/ 4802522 h 5194292"/>
              <a:gd name="connsiteX20" fmla="*/ 1744228 w 4271958"/>
              <a:gd name="connsiteY20" fmla="*/ 4801287 h 5194292"/>
              <a:gd name="connsiteX21" fmla="*/ 1758287 w 4271958"/>
              <a:gd name="connsiteY21" fmla="*/ 4797820 h 5194292"/>
              <a:gd name="connsiteX22" fmla="*/ 1780906 w 4271958"/>
              <a:gd name="connsiteY22" fmla="*/ 4792241 h 5194292"/>
              <a:gd name="connsiteX23" fmla="*/ 1738308 w 4271958"/>
              <a:gd name="connsiteY23" fmla="*/ 4802180 h 5194292"/>
              <a:gd name="connsiteX24" fmla="*/ 1736720 w 4271958"/>
              <a:gd name="connsiteY24" fmla="*/ 4767255 h 5194292"/>
              <a:gd name="connsiteX25" fmla="*/ 2013610 w 4271958"/>
              <a:gd name="connsiteY25" fmla="*/ 4709313 h 5194292"/>
              <a:gd name="connsiteX26" fmla="*/ 2013105 w 4271958"/>
              <a:gd name="connsiteY26" fmla="*/ 4709320 h 5194292"/>
              <a:gd name="connsiteX27" fmla="*/ 2005123 w 4271958"/>
              <a:gd name="connsiteY27" fmla="*/ 4715045 h 5194292"/>
              <a:gd name="connsiteX28" fmla="*/ 1961716 w 4271958"/>
              <a:gd name="connsiteY28" fmla="*/ 4746181 h 5194292"/>
              <a:gd name="connsiteX29" fmla="*/ 1879654 w 4271958"/>
              <a:gd name="connsiteY29" fmla="*/ 4767240 h 5194292"/>
              <a:gd name="connsiteX30" fmla="*/ 1879644 w 4271958"/>
              <a:gd name="connsiteY30" fmla="*/ 4767424 h 5194292"/>
              <a:gd name="connsiteX31" fmla="*/ 1879589 w 4271958"/>
              <a:gd name="connsiteY31" fmla="*/ 4767437 h 5194292"/>
              <a:gd name="connsiteX32" fmla="*/ 1878331 w 4271958"/>
              <a:gd name="connsiteY32" fmla="*/ 4798892 h 5194292"/>
              <a:gd name="connsiteX33" fmla="*/ 1878818 w 4271958"/>
              <a:gd name="connsiteY33" fmla="*/ 4790597 h 5194292"/>
              <a:gd name="connsiteX34" fmla="*/ 1880169 w 4271958"/>
              <a:gd name="connsiteY34" fmla="*/ 4767581 h 5194292"/>
              <a:gd name="connsiteX35" fmla="*/ 1961969 w 4271958"/>
              <a:gd name="connsiteY35" fmla="*/ 4746505 h 5194292"/>
              <a:gd name="connsiteX36" fmla="*/ 1993521 w 4271958"/>
              <a:gd name="connsiteY36" fmla="*/ 4723782 h 5194292"/>
              <a:gd name="connsiteX37" fmla="*/ 2192797 w 4271958"/>
              <a:gd name="connsiteY37" fmla="*/ 4706606 h 5194292"/>
              <a:gd name="connsiteX38" fmla="*/ 2192493 w 4271958"/>
              <a:gd name="connsiteY38" fmla="*/ 4706613 h 5194292"/>
              <a:gd name="connsiteX39" fmla="*/ 2177714 w 4271958"/>
              <a:gd name="connsiteY39" fmla="*/ 4900582 h 5194292"/>
              <a:gd name="connsiteX40" fmla="*/ 2177825 w 4271958"/>
              <a:gd name="connsiteY40" fmla="*/ 4900657 h 5194292"/>
              <a:gd name="connsiteX41" fmla="*/ 2369269 w 4271958"/>
              <a:gd name="connsiteY41" fmla="*/ 4702730 h 5194292"/>
              <a:gd name="connsiteX42" fmla="*/ 2367815 w 4271958"/>
              <a:gd name="connsiteY42" fmla="*/ 4702762 h 5194292"/>
              <a:gd name="connsiteX43" fmla="*/ 2369472 w 4271958"/>
              <a:gd name="connsiteY43" fmla="*/ 4726045 h 5194292"/>
              <a:gd name="connsiteX44" fmla="*/ 2374895 w 4271958"/>
              <a:gd name="connsiteY44" fmla="*/ 4802276 h 5194292"/>
              <a:gd name="connsiteX45" fmla="*/ 2236640 w 4271958"/>
              <a:gd name="connsiteY45" fmla="*/ 4948975 h 5194292"/>
              <a:gd name="connsiteX46" fmla="*/ 2211383 w 4271958"/>
              <a:gd name="connsiteY46" fmla="*/ 4975774 h 5194292"/>
              <a:gd name="connsiteX47" fmla="*/ 2211383 w 4271958"/>
              <a:gd name="connsiteY47" fmla="*/ 4976686 h 5194292"/>
              <a:gd name="connsiteX48" fmla="*/ 2219540 w 4271958"/>
              <a:gd name="connsiteY48" fmla="*/ 4968072 h 5194292"/>
              <a:gd name="connsiteX49" fmla="*/ 2307589 w 4271958"/>
              <a:gd name="connsiteY49" fmla="*/ 4875090 h 5194292"/>
              <a:gd name="connsiteX50" fmla="*/ 2374997 w 4271958"/>
              <a:gd name="connsiteY50" fmla="*/ 4803904 h 5194292"/>
              <a:gd name="connsiteX51" fmla="*/ 2374895 w 4271958"/>
              <a:gd name="connsiteY51" fmla="*/ 4802778 h 5194292"/>
              <a:gd name="connsiteX52" fmla="*/ 2376313 w 4271958"/>
              <a:gd name="connsiteY52" fmla="*/ 4801384 h 5194292"/>
              <a:gd name="connsiteX53" fmla="*/ 2376214 w 4271958"/>
              <a:gd name="connsiteY53" fmla="*/ 4800005 h 5194292"/>
              <a:gd name="connsiteX54" fmla="*/ 2371318 w 4271958"/>
              <a:gd name="connsiteY54" fmla="*/ 4731420 h 5194292"/>
              <a:gd name="connsiteX55" fmla="*/ 2573121 w 4271958"/>
              <a:gd name="connsiteY55" fmla="*/ 4525208 h 5194292"/>
              <a:gd name="connsiteX56" fmla="*/ 2574920 w 4271958"/>
              <a:gd name="connsiteY56" fmla="*/ 4546050 h 5194292"/>
              <a:gd name="connsiteX57" fmla="*/ 2514380 w 4271958"/>
              <a:gd name="connsiteY57" fmla="*/ 4606223 h 5194292"/>
              <a:gd name="connsiteX58" fmla="*/ 2574957 w 4271958"/>
              <a:gd name="connsiteY58" fmla="*/ 4546712 h 5194292"/>
              <a:gd name="connsiteX59" fmla="*/ 2574920 w 4271958"/>
              <a:gd name="connsiteY59" fmla="*/ 4546324 h 5194292"/>
              <a:gd name="connsiteX60" fmla="*/ 2575032 w 4271958"/>
              <a:gd name="connsiteY60" fmla="*/ 4546225 h 5194292"/>
              <a:gd name="connsiteX61" fmla="*/ 2574988 w 4271958"/>
              <a:gd name="connsiteY61" fmla="*/ 4545749 h 5194292"/>
              <a:gd name="connsiteX62" fmla="*/ 2573867 w 4271958"/>
              <a:gd name="connsiteY62" fmla="*/ 4533415 h 5194292"/>
              <a:gd name="connsiteX63" fmla="*/ 2316158 w 4271958"/>
              <a:gd name="connsiteY63" fmla="*/ 4424355 h 5194292"/>
              <a:gd name="connsiteX64" fmla="*/ 2275898 w 4271958"/>
              <a:gd name="connsiteY64" fmla="*/ 4506454 h 5194292"/>
              <a:gd name="connsiteX65" fmla="*/ 2290092 w 4271958"/>
              <a:gd name="connsiteY65" fmla="*/ 4477983 h 5194292"/>
              <a:gd name="connsiteX66" fmla="*/ 2316660 w 4271958"/>
              <a:gd name="connsiteY66" fmla="*/ 4424690 h 5194292"/>
              <a:gd name="connsiteX67" fmla="*/ 2640643 w 4271958"/>
              <a:gd name="connsiteY67" fmla="*/ 4377363 h 5194292"/>
              <a:gd name="connsiteX68" fmla="*/ 2568538 w 4271958"/>
              <a:gd name="connsiteY68" fmla="*/ 4470159 h 5194292"/>
              <a:gd name="connsiteX69" fmla="*/ 2568570 w 4271958"/>
              <a:gd name="connsiteY69" fmla="*/ 4470523 h 5194292"/>
              <a:gd name="connsiteX70" fmla="*/ 2567888 w 4271958"/>
              <a:gd name="connsiteY70" fmla="*/ 4471432 h 5194292"/>
              <a:gd name="connsiteX71" fmla="*/ 2568075 w 4271958"/>
              <a:gd name="connsiteY71" fmla="*/ 4473170 h 5194292"/>
              <a:gd name="connsiteX72" fmla="*/ 2570036 w 4271958"/>
              <a:gd name="connsiteY72" fmla="*/ 4491482 h 5194292"/>
              <a:gd name="connsiteX73" fmla="*/ 2570231 w 4271958"/>
              <a:gd name="connsiteY73" fmla="*/ 4491727 h 5194292"/>
              <a:gd name="connsiteX74" fmla="*/ 2570304 w 4271958"/>
              <a:gd name="connsiteY74" fmla="*/ 4492576 h 5194292"/>
              <a:gd name="connsiteX75" fmla="*/ 2570327 w 4271958"/>
              <a:gd name="connsiteY75" fmla="*/ 4492837 h 5194292"/>
              <a:gd name="connsiteX76" fmla="*/ 2571581 w 4271958"/>
              <a:gd name="connsiteY76" fmla="*/ 4494474 h 5194292"/>
              <a:gd name="connsiteX77" fmla="*/ 2581544 w 4271958"/>
              <a:gd name="connsiteY77" fmla="*/ 4507468 h 5194292"/>
              <a:gd name="connsiteX78" fmla="*/ 2591446 w 4271958"/>
              <a:gd name="connsiteY78" fmla="*/ 4520383 h 5194292"/>
              <a:gd name="connsiteX79" fmla="*/ 2585806 w 4271958"/>
              <a:gd name="connsiteY79" fmla="*/ 4512659 h 5194292"/>
              <a:gd name="connsiteX80" fmla="*/ 2570912 w 4271958"/>
              <a:gd name="connsiteY80" fmla="*/ 4492264 h 5194292"/>
              <a:gd name="connsiteX81" fmla="*/ 2568570 w 4271958"/>
              <a:gd name="connsiteY81" fmla="*/ 4471098 h 5194292"/>
              <a:gd name="connsiteX82" fmla="*/ 1689095 w 4271958"/>
              <a:gd name="connsiteY82" fmla="*/ 4376730 h 5194292"/>
              <a:gd name="connsiteX83" fmla="*/ 1757358 w 4271958"/>
              <a:gd name="connsiteY83" fmla="*/ 4403718 h 5194292"/>
              <a:gd name="connsiteX84" fmla="*/ 1757358 w 4271958"/>
              <a:gd name="connsiteY84" fmla="*/ 4403717 h 5194292"/>
              <a:gd name="connsiteX85" fmla="*/ 1689096 w 4271958"/>
              <a:gd name="connsiteY85" fmla="*/ 4376730 h 5194292"/>
              <a:gd name="connsiteX86" fmla="*/ 1609053 w 4271958"/>
              <a:gd name="connsiteY86" fmla="*/ 4361968 h 5194292"/>
              <a:gd name="connsiteX87" fmla="*/ 1637735 w 4271958"/>
              <a:gd name="connsiteY87" fmla="*/ 4395810 h 5194292"/>
              <a:gd name="connsiteX88" fmla="*/ 1637821 w 4271958"/>
              <a:gd name="connsiteY88" fmla="*/ 4395780 h 5194292"/>
              <a:gd name="connsiteX89" fmla="*/ 1701608 w 4271958"/>
              <a:gd name="connsiteY89" fmla="*/ 4471927 h 5194292"/>
              <a:gd name="connsiteX90" fmla="*/ 1638295 w 4271958"/>
              <a:gd name="connsiteY90" fmla="*/ 4395780 h 5194292"/>
              <a:gd name="connsiteX91" fmla="*/ 2359201 w 4271958"/>
              <a:gd name="connsiteY91" fmla="*/ 4337015 h 5194292"/>
              <a:gd name="connsiteX92" fmla="*/ 2359021 w 4271958"/>
              <a:gd name="connsiteY92" fmla="*/ 4337043 h 5194292"/>
              <a:gd name="connsiteX93" fmla="*/ 2325683 w 4271958"/>
              <a:gd name="connsiteY93" fmla="*/ 4405305 h 5194292"/>
              <a:gd name="connsiteX94" fmla="*/ 2410325 w 4271958"/>
              <a:gd name="connsiteY94" fmla="*/ 4486812 h 5194292"/>
              <a:gd name="connsiteX95" fmla="*/ 2410791 w 4271958"/>
              <a:gd name="connsiteY95" fmla="*/ 4487128 h 5194292"/>
              <a:gd name="connsiteX96" fmla="*/ 2326505 w 4271958"/>
              <a:gd name="connsiteY96" fmla="*/ 4404942 h 5194292"/>
              <a:gd name="connsiteX97" fmla="*/ 1582474 w 4271958"/>
              <a:gd name="connsiteY97" fmla="*/ 4335787 h 5194292"/>
              <a:gd name="connsiteX98" fmla="*/ 1587989 w 4271958"/>
              <a:gd name="connsiteY98" fmla="*/ 4337608 h 5194292"/>
              <a:gd name="connsiteX99" fmla="*/ 1587501 w 4271958"/>
              <a:gd name="connsiteY99" fmla="*/ 4337044 h 5194292"/>
              <a:gd name="connsiteX100" fmla="*/ 1587498 w 4271958"/>
              <a:gd name="connsiteY100" fmla="*/ 4337043 h 5194292"/>
              <a:gd name="connsiteX101" fmla="*/ 1587495 w 4271958"/>
              <a:gd name="connsiteY101" fmla="*/ 4337042 h 5194292"/>
              <a:gd name="connsiteX102" fmla="*/ 1587499 w 4271958"/>
              <a:gd name="connsiteY102" fmla="*/ 4337043 h 5194292"/>
              <a:gd name="connsiteX103" fmla="*/ 1585974 w 4271958"/>
              <a:gd name="connsiteY103" fmla="*/ 4336535 h 5194292"/>
              <a:gd name="connsiteX104" fmla="*/ 1587495 w 4271958"/>
              <a:gd name="connsiteY104" fmla="*/ 4337042 h 5194292"/>
              <a:gd name="connsiteX105" fmla="*/ 2789233 w 4271958"/>
              <a:gd name="connsiteY105" fmla="*/ 4335455 h 5194292"/>
              <a:gd name="connsiteX106" fmla="*/ 2658051 w 4271958"/>
              <a:gd name="connsiteY106" fmla="*/ 4611680 h 5194292"/>
              <a:gd name="connsiteX107" fmla="*/ 2597145 w 4271958"/>
              <a:gd name="connsiteY107" fmla="*/ 4527408 h 5194292"/>
              <a:gd name="connsiteX108" fmla="*/ 2789233 w 4271958"/>
              <a:gd name="connsiteY108" fmla="*/ 4335455 h 5194292"/>
              <a:gd name="connsiteX109" fmla="*/ 2451207 w 4271958"/>
              <a:gd name="connsiteY109" fmla="*/ 4322718 h 5194292"/>
              <a:gd name="connsiteX110" fmla="*/ 2451081 w 4271958"/>
              <a:gd name="connsiteY110" fmla="*/ 4322735 h 5194292"/>
              <a:gd name="connsiteX111" fmla="*/ 2451096 w 4271958"/>
              <a:gd name="connsiteY111" fmla="*/ 4322755 h 5194292"/>
              <a:gd name="connsiteX112" fmla="*/ 2450642 w 4271958"/>
              <a:gd name="connsiteY112" fmla="*/ 4322826 h 5194292"/>
              <a:gd name="connsiteX113" fmla="*/ 2452312 w 4271958"/>
              <a:gd name="connsiteY113" fmla="*/ 4325214 h 5194292"/>
              <a:gd name="connsiteX114" fmla="*/ 2560633 w 4271958"/>
              <a:gd name="connsiteY114" fmla="*/ 4480083 h 5194292"/>
              <a:gd name="connsiteX115" fmla="*/ 2422498 w 4271958"/>
              <a:gd name="connsiteY115" fmla="*/ 4660893 h 5194292"/>
              <a:gd name="connsiteX116" fmla="*/ 2297020 w 4271958"/>
              <a:gd name="connsiteY116" fmla="*/ 4612127 h 5194292"/>
              <a:gd name="connsiteX117" fmla="*/ 2235754 w 4271958"/>
              <a:gd name="connsiteY117" fmla="*/ 4588317 h 5194292"/>
              <a:gd name="connsiteX118" fmla="*/ 2235196 w 4271958"/>
              <a:gd name="connsiteY118" fmla="*/ 4589455 h 5194292"/>
              <a:gd name="connsiteX119" fmla="*/ 2235195 w 4271958"/>
              <a:gd name="connsiteY119" fmla="*/ 4589455 h 5194292"/>
              <a:gd name="connsiteX120" fmla="*/ 2235079 w 4271958"/>
              <a:gd name="connsiteY120" fmla="*/ 4589694 h 5194292"/>
              <a:gd name="connsiteX121" fmla="*/ 2421674 w 4271958"/>
              <a:gd name="connsiteY121" fmla="*/ 4661962 h 5194292"/>
              <a:gd name="connsiteX122" fmla="*/ 2422455 w 4271958"/>
              <a:gd name="connsiteY122" fmla="*/ 4660892 h 5194292"/>
              <a:gd name="connsiteX123" fmla="*/ 2423003 w 4271958"/>
              <a:gd name="connsiteY123" fmla="*/ 4661154 h 5194292"/>
              <a:gd name="connsiteX124" fmla="*/ 2488169 w 4271958"/>
              <a:gd name="connsiteY124" fmla="*/ 4576164 h 5194292"/>
              <a:gd name="connsiteX125" fmla="*/ 2560852 w 4271958"/>
              <a:gd name="connsiteY125" fmla="*/ 4479917 h 5194292"/>
              <a:gd name="connsiteX126" fmla="*/ 2560871 w 4271958"/>
              <a:gd name="connsiteY126" fmla="*/ 4479941 h 5194292"/>
              <a:gd name="connsiteX127" fmla="*/ 2561210 w 4271958"/>
              <a:gd name="connsiteY127" fmla="*/ 4479473 h 5194292"/>
              <a:gd name="connsiteX128" fmla="*/ 2559796 w 4271958"/>
              <a:gd name="connsiteY128" fmla="*/ 4477459 h 5194292"/>
              <a:gd name="connsiteX129" fmla="*/ 2487544 w 4271958"/>
              <a:gd name="connsiteY129" fmla="*/ 4374500 h 5194292"/>
              <a:gd name="connsiteX130" fmla="*/ 2108196 w 4271958"/>
              <a:gd name="connsiteY130" fmla="*/ 4233855 h 5194292"/>
              <a:gd name="connsiteX131" fmla="*/ 2108195 w 4271958"/>
              <a:gd name="connsiteY131" fmla="*/ 4233856 h 5194292"/>
              <a:gd name="connsiteX132" fmla="*/ 2093908 w 4271958"/>
              <a:gd name="connsiteY132" fmla="*/ 4271955 h 5194292"/>
              <a:gd name="connsiteX133" fmla="*/ 2003421 w 4271958"/>
              <a:gd name="connsiteY133" fmla="*/ 4209514 h 5194292"/>
              <a:gd name="connsiteX134" fmla="*/ 2063745 w 4271958"/>
              <a:gd name="connsiteY134" fmla="*/ 4249730 h 5194292"/>
              <a:gd name="connsiteX135" fmla="*/ 2063746 w 4271958"/>
              <a:gd name="connsiteY135" fmla="*/ 4249730 h 5194292"/>
              <a:gd name="connsiteX136" fmla="*/ 1943867 w 4271958"/>
              <a:gd name="connsiteY136" fmla="*/ 4168831 h 5194292"/>
              <a:gd name="connsiteX137" fmla="*/ 1973258 w 4271958"/>
              <a:gd name="connsiteY137" fmla="*/ 4189405 h 5194292"/>
              <a:gd name="connsiteX138" fmla="*/ 1938333 w 4271958"/>
              <a:gd name="connsiteY138" fmla="*/ 4292592 h 5194292"/>
              <a:gd name="connsiteX139" fmla="*/ 1922458 w 4271958"/>
              <a:gd name="connsiteY139" fmla="*/ 4337042 h 5194292"/>
              <a:gd name="connsiteX140" fmla="*/ 1922458 w 4271958"/>
              <a:gd name="connsiteY140" fmla="*/ 4337043 h 5194292"/>
              <a:gd name="connsiteX141" fmla="*/ 1987545 w 4271958"/>
              <a:gd name="connsiteY141" fmla="*/ 4492617 h 5194292"/>
              <a:gd name="connsiteX142" fmla="*/ 1882771 w 4271958"/>
              <a:gd name="connsiteY142" fmla="*/ 4452930 h 5194292"/>
              <a:gd name="connsiteX143" fmla="*/ 1882770 w 4271958"/>
              <a:gd name="connsiteY143" fmla="*/ 4452930 h 5194292"/>
              <a:gd name="connsiteX144" fmla="*/ 1987545 w 4271958"/>
              <a:gd name="connsiteY144" fmla="*/ 4492618 h 5194292"/>
              <a:gd name="connsiteX145" fmla="*/ 2006595 w 4271958"/>
              <a:gd name="connsiteY145" fmla="*/ 4543418 h 5194292"/>
              <a:gd name="connsiteX146" fmla="*/ 2006595 w 4271958"/>
              <a:gd name="connsiteY146" fmla="*/ 4543417 h 5194292"/>
              <a:gd name="connsiteX147" fmla="*/ 1987545 w 4271958"/>
              <a:gd name="connsiteY147" fmla="*/ 4492617 h 5194292"/>
              <a:gd name="connsiteX148" fmla="*/ 1987546 w 4271958"/>
              <a:gd name="connsiteY148" fmla="*/ 4492617 h 5194292"/>
              <a:gd name="connsiteX149" fmla="*/ 1922458 w 4271958"/>
              <a:gd name="connsiteY149" fmla="*/ 4337043 h 5194292"/>
              <a:gd name="connsiteX150" fmla="*/ 1938333 w 4271958"/>
              <a:gd name="connsiteY150" fmla="*/ 4292593 h 5194292"/>
              <a:gd name="connsiteX151" fmla="*/ 1973258 w 4271958"/>
              <a:gd name="connsiteY151" fmla="*/ 4189405 h 5194292"/>
              <a:gd name="connsiteX152" fmla="*/ 1973368 w 4271958"/>
              <a:gd name="connsiteY152" fmla="*/ 4189099 h 5194292"/>
              <a:gd name="connsiteX153" fmla="*/ 1972314 w 4271958"/>
              <a:gd name="connsiteY153" fmla="*/ 4188375 h 5194292"/>
              <a:gd name="connsiteX154" fmla="*/ 1961813 w 4271958"/>
              <a:gd name="connsiteY154" fmla="*/ 4181161 h 5194292"/>
              <a:gd name="connsiteX155" fmla="*/ 1757358 w 4271958"/>
              <a:gd name="connsiteY155" fmla="*/ 4146542 h 5194292"/>
              <a:gd name="connsiteX156" fmla="*/ 1582734 w 4271958"/>
              <a:gd name="connsiteY156" fmla="*/ 4335454 h 5194292"/>
              <a:gd name="connsiteX157" fmla="*/ 1582735 w 4271958"/>
              <a:gd name="connsiteY157" fmla="*/ 4335455 h 5194292"/>
              <a:gd name="connsiteX158" fmla="*/ 1819337 w 4271958"/>
              <a:gd name="connsiteY158" fmla="*/ 4081219 h 5194292"/>
              <a:gd name="connsiteX159" fmla="*/ 1819226 w 4271958"/>
              <a:gd name="connsiteY159" fmla="*/ 4081340 h 5194292"/>
              <a:gd name="connsiteX160" fmla="*/ 1819271 w 4271958"/>
              <a:gd name="connsiteY160" fmla="*/ 4081456 h 5194292"/>
              <a:gd name="connsiteX161" fmla="*/ 1830383 w 4271958"/>
              <a:gd name="connsiteY161" fmla="*/ 4111617 h 5194292"/>
              <a:gd name="connsiteX162" fmla="*/ 1835778 w 4271958"/>
              <a:gd name="connsiteY162" fmla="*/ 4112876 h 5194292"/>
              <a:gd name="connsiteX163" fmla="*/ 1830978 w 4271958"/>
              <a:gd name="connsiteY163" fmla="*/ 4111669 h 5194292"/>
              <a:gd name="connsiteX164" fmla="*/ 1552501 w 4271958"/>
              <a:gd name="connsiteY164" fmla="*/ 4032218 h 5194292"/>
              <a:gd name="connsiteX165" fmla="*/ 1456494 w 4271958"/>
              <a:gd name="connsiteY165" fmla="*/ 4183961 h 5194292"/>
              <a:gd name="connsiteX166" fmla="*/ 1457325 w 4271958"/>
              <a:gd name="connsiteY166" fmla="*/ 4184979 h 5194292"/>
              <a:gd name="connsiteX167" fmla="*/ 1457271 w 4271958"/>
              <a:gd name="connsiteY167" fmla="*/ 4185071 h 5194292"/>
              <a:gd name="connsiteX168" fmla="*/ 1458879 w 4271958"/>
              <a:gd name="connsiteY168" fmla="*/ 4186999 h 5194292"/>
              <a:gd name="connsiteX169" fmla="*/ 1524401 w 4271958"/>
              <a:gd name="connsiteY169" fmla="*/ 4265535 h 5194292"/>
              <a:gd name="connsiteX170" fmla="*/ 1581875 w 4271958"/>
              <a:gd name="connsiteY170" fmla="*/ 4334423 h 5194292"/>
              <a:gd name="connsiteX171" fmla="*/ 1457320 w 4271958"/>
              <a:gd name="connsiteY171" fmla="*/ 4184642 h 5194292"/>
              <a:gd name="connsiteX172" fmla="*/ 1552570 w 4271958"/>
              <a:gd name="connsiteY172" fmla="*/ 4032242 h 5194292"/>
              <a:gd name="connsiteX173" fmla="*/ 1552571 w 4271958"/>
              <a:gd name="connsiteY173" fmla="*/ 4032242 h 5194292"/>
              <a:gd name="connsiteX174" fmla="*/ 1552571 w 4271958"/>
              <a:gd name="connsiteY174" fmla="*/ 4032241 h 5194292"/>
              <a:gd name="connsiteX175" fmla="*/ 2239926 w 4271958"/>
              <a:gd name="connsiteY175" fmla="*/ 4030831 h 5194292"/>
              <a:gd name="connsiteX176" fmla="*/ 2330445 w 4271958"/>
              <a:gd name="connsiteY176" fmla="*/ 4159243 h 5194292"/>
              <a:gd name="connsiteX177" fmla="*/ 2330446 w 4271958"/>
              <a:gd name="connsiteY177" fmla="*/ 4159242 h 5194292"/>
              <a:gd name="connsiteX178" fmla="*/ 2439149 w 4271958"/>
              <a:gd name="connsiteY178" fmla="*/ 4306564 h 5194292"/>
              <a:gd name="connsiteX179" fmla="*/ 2435959 w 4271958"/>
              <a:gd name="connsiteY179" fmla="*/ 4302181 h 5194292"/>
              <a:gd name="connsiteX180" fmla="*/ 2370682 w 4271958"/>
              <a:gd name="connsiteY180" fmla="*/ 4212492 h 5194292"/>
              <a:gd name="connsiteX181" fmla="*/ 2331691 w 4271958"/>
              <a:gd name="connsiteY181" fmla="*/ 4158920 h 5194292"/>
              <a:gd name="connsiteX182" fmla="*/ 2330789 w 4271958"/>
              <a:gd name="connsiteY182" fmla="*/ 4159243 h 5194292"/>
              <a:gd name="connsiteX183" fmla="*/ 1420599 w 4271958"/>
              <a:gd name="connsiteY183" fmla="*/ 3993706 h 5194292"/>
              <a:gd name="connsiteX184" fmla="*/ 1414461 w 4271958"/>
              <a:gd name="connsiteY184" fmla="*/ 4004063 h 5194292"/>
              <a:gd name="connsiteX185" fmla="*/ 1420566 w 4271958"/>
              <a:gd name="connsiteY185" fmla="*/ 3994142 h 5194292"/>
              <a:gd name="connsiteX186" fmla="*/ 1420962 w 4271958"/>
              <a:gd name="connsiteY186" fmla="*/ 3994250 h 5194292"/>
              <a:gd name="connsiteX187" fmla="*/ 1421186 w 4271958"/>
              <a:gd name="connsiteY187" fmla="*/ 3993903 h 5194292"/>
              <a:gd name="connsiteX188" fmla="*/ 2686027 w 4271958"/>
              <a:gd name="connsiteY188" fmla="*/ 3988965 h 5194292"/>
              <a:gd name="connsiteX189" fmla="*/ 2651925 w 4271958"/>
              <a:gd name="connsiteY189" fmla="*/ 3998833 h 5194292"/>
              <a:gd name="connsiteX190" fmla="*/ 2685512 w 4271958"/>
              <a:gd name="connsiteY190" fmla="*/ 3989143 h 5194292"/>
              <a:gd name="connsiteX191" fmla="*/ 2746012 w 4271958"/>
              <a:gd name="connsiteY191" fmla="*/ 4050557 h 5194292"/>
              <a:gd name="connsiteX192" fmla="*/ 2757402 w 4271958"/>
              <a:gd name="connsiteY192" fmla="*/ 4062119 h 5194292"/>
              <a:gd name="connsiteX193" fmla="*/ 2733253 w 4271958"/>
              <a:gd name="connsiteY193" fmla="*/ 4037416 h 5194292"/>
              <a:gd name="connsiteX194" fmla="*/ 2686045 w 4271958"/>
              <a:gd name="connsiteY194" fmla="*/ 3989123 h 5194292"/>
              <a:gd name="connsiteX195" fmla="*/ 2686151 w 4271958"/>
              <a:gd name="connsiteY195" fmla="*/ 3989092 h 5194292"/>
              <a:gd name="connsiteX196" fmla="*/ 2528677 w 4271958"/>
              <a:gd name="connsiteY196" fmla="*/ 3829043 h 5194292"/>
              <a:gd name="connsiteX197" fmla="*/ 2532536 w 4271958"/>
              <a:gd name="connsiteY197" fmla="*/ 3832965 h 5194292"/>
              <a:gd name="connsiteX198" fmla="*/ 2621333 w 4271958"/>
              <a:gd name="connsiteY198" fmla="*/ 3923200 h 5194292"/>
              <a:gd name="connsiteX199" fmla="*/ 2661444 w 4271958"/>
              <a:gd name="connsiteY199" fmla="*/ 3963961 h 5194292"/>
              <a:gd name="connsiteX200" fmla="*/ 2528803 w 4271958"/>
              <a:gd name="connsiteY200" fmla="*/ 3829043 h 5194292"/>
              <a:gd name="connsiteX201" fmla="*/ 2514376 w 4271958"/>
              <a:gd name="connsiteY201" fmla="*/ 3829043 h 5194292"/>
              <a:gd name="connsiteX202" fmla="*/ 2520843 w 4271958"/>
              <a:gd name="connsiteY202" fmla="*/ 3914993 h 5194292"/>
              <a:gd name="connsiteX203" fmla="*/ 2521399 w 4271958"/>
              <a:gd name="connsiteY203" fmla="*/ 3915981 h 5194292"/>
              <a:gd name="connsiteX204" fmla="*/ 2521463 w 4271958"/>
              <a:gd name="connsiteY204" fmla="*/ 3916748 h 5194292"/>
              <a:gd name="connsiteX205" fmla="*/ 2521514 w 4271958"/>
              <a:gd name="connsiteY205" fmla="*/ 3917356 h 5194292"/>
              <a:gd name="connsiteX206" fmla="*/ 2521863 w 4271958"/>
              <a:gd name="connsiteY206" fmla="*/ 3917969 h 5194292"/>
              <a:gd name="connsiteX207" fmla="*/ 2579719 w 4271958"/>
              <a:gd name="connsiteY207" fmla="*/ 4019666 h 5194292"/>
              <a:gd name="connsiteX208" fmla="*/ 2580327 w 4271958"/>
              <a:gd name="connsiteY208" fmla="*/ 4019491 h 5194292"/>
              <a:gd name="connsiteX209" fmla="*/ 2579439 w 4271958"/>
              <a:gd name="connsiteY209" fmla="*/ 4017926 h 5194292"/>
              <a:gd name="connsiteX210" fmla="*/ 2521641 w 4271958"/>
              <a:gd name="connsiteY210" fmla="*/ 3916030 h 5194292"/>
              <a:gd name="connsiteX211" fmla="*/ 2518669 w 4271958"/>
              <a:gd name="connsiteY211" fmla="*/ 3877323 h 5194292"/>
              <a:gd name="connsiteX212" fmla="*/ 2514961 w 4271958"/>
              <a:gd name="connsiteY212" fmla="*/ 3829043 h 5194292"/>
              <a:gd name="connsiteX213" fmla="*/ 2472408 w 4271958"/>
              <a:gd name="connsiteY213" fmla="*/ 3829043 h 5194292"/>
              <a:gd name="connsiteX214" fmla="*/ 2476184 w 4271958"/>
              <a:gd name="connsiteY214" fmla="*/ 3835743 h 5194292"/>
              <a:gd name="connsiteX215" fmla="*/ 2489831 w 4271958"/>
              <a:gd name="connsiteY215" fmla="*/ 3859961 h 5194292"/>
              <a:gd name="connsiteX216" fmla="*/ 2472773 w 4271958"/>
              <a:gd name="connsiteY216" fmla="*/ 3829043 h 5194292"/>
              <a:gd name="connsiteX217" fmla="*/ 2325878 w 4271958"/>
              <a:gd name="connsiteY217" fmla="*/ 3829043 h 5194292"/>
              <a:gd name="connsiteX218" fmla="*/ 2330678 w 4271958"/>
              <a:gd name="connsiteY218" fmla="*/ 3839581 h 5194292"/>
              <a:gd name="connsiteX219" fmla="*/ 2412239 w 4271958"/>
              <a:gd name="connsiteY219" fmla="*/ 4018654 h 5194292"/>
              <a:gd name="connsiteX220" fmla="*/ 2455460 w 4271958"/>
              <a:gd name="connsiteY220" fmla="*/ 4113551 h 5194292"/>
              <a:gd name="connsiteX221" fmla="*/ 2455631 w 4271958"/>
              <a:gd name="connsiteY221" fmla="*/ 4113490 h 5194292"/>
              <a:gd name="connsiteX222" fmla="*/ 2367512 w 4271958"/>
              <a:gd name="connsiteY222" fmla="*/ 3919742 h 5194292"/>
              <a:gd name="connsiteX223" fmla="*/ 2326261 w 4271958"/>
              <a:gd name="connsiteY223" fmla="*/ 3829043 h 5194292"/>
              <a:gd name="connsiteX224" fmla="*/ 2096784 w 4271958"/>
              <a:gd name="connsiteY224" fmla="*/ 3829043 h 5194292"/>
              <a:gd name="connsiteX225" fmla="*/ 2100258 w 4271958"/>
              <a:gd name="connsiteY225" fmla="*/ 3833703 h 5194292"/>
              <a:gd name="connsiteX226" fmla="*/ 2093590 w 4271958"/>
              <a:gd name="connsiteY226" fmla="*/ 3852460 h 5194292"/>
              <a:gd name="connsiteX227" fmla="*/ 2092393 w 4271958"/>
              <a:gd name="connsiteY227" fmla="*/ 3855827 h 5194292"/>
              <a:gd name="connsiteX228" fmla="*/ 2100258 w 4271958"/>
              <a:gd name="connsiteY228" fmla="*/ 3833805 h 5194292"/>
              <a:gd name="connsiteX229" fmla="*/ 2193921 w 4271958"/>
              <a:gd name="connsiteY229" fmla="*/ 3965568 h 5194292"/>
              <a:gd name="connsiteX230" fmla="*/ 2193974 w 4271958"/>
              <a:gd name="connsiteY230" fmla="*/ 3965644 h 5194292"/>
              <a:gd name="connsiteX231" fmla="*/ 2194295 w 4271958"/>
              <a:gd name="connsiteY231" fmla="*/ 3964629 h 5194292"/>
              <a:gd name="connsiteX232" fmla="*/ 2100258 w 4271958"/>
              <a:gd name="connsiteY232" fmla="*/ 3833699 h 5194292"/>
              <a:gd name="connsiteX233" fmla="*/ 2100437 w 4271958"/>
              <a:gd name="connsiteY233" fmla="*/ 3832986 h 5194292"/>
              <a:gd name="connsiteX234" fmla="*/ 2097480 w 4271958"/>
              <a:gd name="connsiteY234" fmla="*/ 3829043 h 5194292"/>
              <a:gd name="connsiteX235" fmla="*/ 1750732 w 4271958"/>
              <a:gd name="connsiteY235" fmla="*/ 3829043 h 5194292"/>
              <a:gd name="connsiteX236" fmla="*/ 1743418 w 4271958"/>
              <a:gd name="connsiteY236" fmla="*/ 3835277 h 5194292"/>
              <a:gd name="connsiteX237" fmla="*/ 1751238 w 4271958"/>
              <a:gd name="connsiteY237" fmla="*/ 3829043 h 5194292"/>
              <a:gd name="connsiteX238" fmla="*/ 1717441 w 4271958"/>
              <a:gd name="connsiteY238" fmla="*/ 3829043 h 5194292"/>
              <a:gd name="connsiteX239" fmla="*/ 1724020 w 4271958"/>
              <a:gd name="connsiteY239" fmla="*/ 3850984 h 5194292"/>
              <a:gd name="connsiteX240" fmla="*/ 1638940 w 4271958"/>
              <a:gd name="connsiteY240" fmla="*/ 3923493 h 5194292"/>
              <a:gd name="connsiteX241" fmla="*/ 1597466 w 4271958"/>
              <a:gd name="connsiteY241" fmla="*/ 3958838 h 5194292"/>
              <a:gd name="connsiteX242" fmla="*/ 1724021 w 4271958"/>
              <a:gd name="connsiteY242" fmla="*/ 3851267 h 5194292"/>
              <a:gd name="connsiteX243" fmla="*/ 1760496 w 4271958"/>
              <a:gd name="connsiteY243" fmla="*/ 3932147 h 5194292"/>
              <a:gd name="connsiteX244" fmla="*/ 1724020 w 4271958"/>
              <a:gd name="connsiteY244" fmla="*/ 3850739 h 5194292"/>
              <a:gd name="connsiteX245" fmla="*/ 1724409 w 4271958"/>
              <a:gd name="connsiteY245" fmla="*/ 3850429 h 5194292"/>
              <a:gd name="connsiteX246" fmla="*/ 1723782 w 4271958"/>
              <a:gd name="connsiteY246" fmla="*/ 3848292 h 5194292"/>
              <a:gd name="connsiteX247" fmla="*/ 1718136 w 4271958"/>
              <a:gd name="connsiteY247" fmla="*/ 3829043 h 5194292"/>
              <a:gd name="connsiteX248" fmla="*/ 2702075 w 4271958"/>
              <a:gd name="connsiteY248" fmla="*/ 3675055 h 5194292"/>
              <a:gd name="connsiteX249" fmla="*/ 2787051 w 4271958"/>
              <a:gd name="connsiteY249" fmla="*/ 3778215 h 5194292"/>
              <a:gd name="connsiteX250" fmla="*/ 2828850 w 4271958"/>
              <a:gd name="connsiteY250" fmla="*/ 3828958 h 5194292"/>
              <a:gd name="connsiteX251" fmla="*/ 2829076 w 4271958"/>
              <a:gd name="connsiteY251" fmla="*/ 3828988 h 5194292"/>
              <a:gd name="connsiteX252" fmla="*/ 2838446 w 4271958"/>
              <a:gd name="connsiteY252" fmla="*/ 3944328 h 5194292"/>
              <a:gd name="connsiteX253" fmla="*/ 2782524 w 4271958"/>
              <a:gd name="connsiteY253" fmla="*/ 3960718 h 5194292"/>
              <a:gd name="connsiteX254" fmla="*/ 2782883 w 4271958"/>
              <a:gd name="connsiteY254" fmla="*/ 3961077 h 5194292"/>
              <a:gd name="connsiteX255" fmla="*/ 2782544 w 4271958"/>
              <a:gd name="connsiteY255" fmla="*/ 3961177 h 5194292"/>
              <a:gd name="connsiteX256" fmla="*/ 2783054 w 4271958"/>
              <a:gd name="connsiteY256" fmla="*/ 3961690 h 5194292"/>
              <a:gd name="connsiteX257" fmla="*/ 2789208 w 4271958"/>
              <a:gd name="connsiteY257" fmla="*/ 3967885 h 5194292"/>
              <a:gd name="connsiteX258" fmla="*/ 2791846 w 4271958"/>
              <a:gd name="connsiteY258" fmla="*/ 3970540 h 5194292"/>
              <a:gd name="connsiteX259" fmla="*/ 2782883 w 4271958"/>
              <a:gd name="connsiteY259" fmla="*/ 3961420 h 5194292"/>
              <a:gd name="connsiteX260" fmla="*/ 2838446 w 4271958"/>
              <a:gd name="connsiteY260" fmla="*/ 3944930 h 5194292"/>
              <a:gd name="connsiteX261" fmla="*/ 2838446 w 4271958"/>
              <a:gd name="connsiteY261" fmla="*/ 4017955 h 5194292"/>
              <a:gd name="connsiteX262" fmla="*/ 2838416 w 4271958"/>
              <a:gd name="connsiteY262" fmla="*/ 4017924 h 5194292"/>
              <a:gd name="connsiteX263" fmla="*/ 2831420 w 4271958"/>
              <a:gd name="connsiteY263" fmla="*/ 4132930 h 5194292"/>
              <a:gd name="connsiteX264" fmla="*/ 2831411 w 4271958"/>
              <a:gd name="connsiteY264" fmla="*/ 4133070 h 5194292"/>
              <a:gd name="connsiteX265" fmla="*/ 2829067 w 4271958"/>
              <a:gd name="connsiteY265" fmla="*/ 4135430 h 5194292"/>
              <a:gd name="connsiteX266" fmla="*/ 2828994 w 4271958"/>
              <a:gd name="connsiteY266" fmla="*/ 4135356 h 5194292"/>
              <a:gd name="connsiteX267" fmla="*/ 2828675 w 4271958"/>
              <a:gd name="connsiteY267" fmla="*/ 4135030 h 5194292"/>
              <a:gd name="connsiteX268" fmla="*/ 2775436 w 4271958"/>
              <a:gd name="connsiteY268" fmla="*/ 4202809 h 5194292"/>
              <a:gd name="connsiteX269" fmla="*/ 2711372 w 4271958"/>
              <a:gd name="connsiteY269" fmla="*/ 4284988 h 5194292"/>
              <a:gd name="connsiteX270" fmla="*/ 2605850 w 4271958"/>
              <a:gd name="connsiteY270" fmla="*/ 4300718 h 5194292"/>
              <a:gd name="connsiteX271" fmla="*/ 2554263 w 4271958"/>
              <a:gd name="connsiteY271" fmla="*/ 4308408 h 5194292"/>
              <a:gd name="connsiteX272" fmla="*/ 2554270 w 4271958"/>
              <a:gd name="connsiteY272" fmla="*/ 4308495 h 5194292"/>
              <a:gd name="connsiteX273" fmla="*/ 2554473 w 4271958"/>
              <a:gd name="connsiteY273" fmla="*/ 4308467 h 5194292"/>
              <a:gd name="connsiteX274" fmla="*/ 2554564 w 4271958"/>
              <a:gd name="connsiteY274" fmla="*/ 4309511 h 5194292"/>
              <a:gd name="connsiteX275" fmla="*/ 2555928 w 4271958"/>
              <a:gd name="connsiteY275" fmla="*/ 4309308 h 5194292"/>
              <a:gd name="connsiteX276" fmla="*/ 2659570 w 4271958"/>
              <a:gd name="connsiteY276" fmla="*/ 4293936 h 5194292"/>
              <a:gd name="connsiteX277" fmla="*/ 2710611 w 4271958"/>
              <a:gd name="connsiteY277" fmla="*/ 4286366 h 5194292"/>
              <a:gd name="connsiteX278" fmla="*/ 2711430 w 4271958"/>
              <a:gd name="connsiteY278" fmla="*/ 4285302 h 5194292"/>
              <a:gd name="connsiteX279" fmla="*/ 2712257 w 4271958"/>
              <a:gd name="connsiteY279" fmla="*/ 4285198 h 5194292"/>
              <a:gd name="connsiteX280" fmla="*/ 2775469 w 4271958"/>
              <a:gd name="connsiteY280" fmla="*/ 4203767 h 5194292"/>
              <a:gd name="connsiteX281" fmla="*/ 2828920 w 4271958"/>
              <a:gd name="connsiteY281" fmla="*/ 4135430 h 5194292"/>
              <a:gd name="connsiteX282" fmla="*/ 2805425 w 4271958"/>
              <a:gd name="connsiteY282" fmla="*/ 4274461 h 5194292"/>
              <a:gd name="connsiteX283" fmla="*/ 2804842 w 4271958"/>
              <a:gd name="connsiteY283" fmla="*/ 4274534 h 5194292"/>
              <a:gd name="connsiteX284" fmla="*/ 2788714 w 4271958"/>
              <a:gd name="connsiteY284" fmla="*/ 4334690 h 5194292"/>
              <a:gd name="connsiteX285" fmla="*/ 2701476 w 4271958"/>
              <a:gd name="connsiteY285" fmla="*/ 4422297 h 5194292"/>
              <a:gd name="connsiteX286" fmla="*/ 2596821 w 4271958"/>
              <a:gd name="connsiteY286" fmla="*/ 4527394 h 5194292"/>
              <a:gd name="connsiteX287" fmla="*/ 2597146 w 4271958"/>
              <a:gd name="connsiteY287" fmla="*/ 4527818 h 5194292"/>
              <a:gd name="connsiteX288" fmla="*/ 2596652 w 4271958"/>
              <a:gd name="connsiteY288" fmla="*/ 4528238 h 5194292"/>
              <a:gd name="connsiteX289" fmla="*/ 2597106 w 4271958"/>
              <a:gd name="connsiteY289" fmla="*/ 4528863 h 5194292"/>
              <a:gd name="connsiteX290" fmla="*/ 2657470 w 4271958"/>
              <a:gd name="connsiteY290" fmla="*/ 4612060 h 5194292"/>
              <a:gd name="connsiteX291" fmla="*/ 2589188 w 4271958"/>
              <a:gd name="connsiteY291" fmla="*/ 4694091 h 5194292"/>
              <a:gd name="connsiteX292" fmla="*/ 2589208 w 4271958"/>
              <a:gd name="connsiteY292" fmla="*/ 4694303 h 5194292"/>
              <a:gd name="connsiteX293" fmla="*/ 2588843 w 4271958"/>
              <a:gd name="connsiteY293" fmla="*/ 4694485 h 5194292"/>
              <a:gd name="connsiteX294" fmla="*/ 2601650 w 4271958"/>
              <a:gd name="connsiteY294" fmla="*/ 4701936 h 5194292"/>
              <a:gd name="connsiteX295" fmla="*/ 2610073 w 4271958"/>
              <a:gd name="connsiteY295" fmla="*/ 4778764 h 5194292"/>
              <a:gd name="connsiteX296" fmla="*/ 2525037 w 4271958"/>
              <a:gd name="connsiteY296" fmla="*/ 4834637 h 5194292"/>
              <a:gd name="connsiteX297" fmla="*/ 2498730 w 4271958"/>
              <a:gd name="connsiteY297" fmla="*/ 4841454 h 5194292"/>
              <a:gd name="connsiteX298" fmla="*/ 2497530 w 4271958"/>
              <a:gd name="connsiteY298" fmla="*/ 4842683 h 5194292"/>
              <a:gd name="connsiteX299" fmla="*/ 2488111 w 4271958"/>
              <a:gd name="connsiteY299" fmla="*/ 4845043 h 5194292"/>
              <a:gd name="connsiteX300" fmla="*/ 2488017 w 4271958"/>
              <a:gd name="connsiteY300" fmla="*/ 4844396 h 5194292"/>
              <a:gd name="connsiteX301" fmla="*/ 2479793 w 4271958"/>
              <a:gd name="connsiteY301" fmla="*/ 4844396 h 5194292"/>
              <a:gd name="connsiteX302" fmla="*/ 2470390 w 4271958"/>
              <a:gd name="connsiteY302" fmla="*/ 4856155 h 5194292"/>
              <a:gd name="connsiteX303" fmla="*/ 2388115 w 4271958"/>
              <a:gd name="connsiteY303" fmla="*/ 4790303 h 5194292"/>
              <a:gd name="connsiteX304" fmla="*/ 2387109 w 4271958"/>
              <a:gd name="connsiteY304" fmla="*/ 4791309 h 5194292"/>
              <a:gd name="connsiteX305" fmla="*/ 2388104 w 4271958"/>
              <a:gd name="connsiteY305" fmla="*/ 4792092 h 5194292"/>
              <a:gd name="connsiteX306" fmla="*/ 2470145 w 4271958"/>
              <a:gd name="connsiteY306" fmla="*/ 4856649 h 5194292"/>
              <a:gd name="connsiteX307" fmla="*/ 2440082 w 4271958"/>
              <a:gd name="connsiteY307" fmla="*/ 4888269 h 5194292"/>
              <a:gd name="connsiteX308" fmla="*/ 2387493 w 4271958"/>
              <a:gd name="connsiteY308" fmla="*/ 4933349 h 5194292"/>
              <a:gd name="connsiteX309" fmla="*/ 2387596 w 4271958"/>
              <a:gd name="connsiteY309" fmla="*/ 4934505 h 5194292"/>
              <a:gd name="connsiteX310" fmla="*/ 2272450 w 4271958"/>
              <a:gd name="connsiteY310" fmla="*/ 4997612 h 5194292"/>
              <a:gd name="connsiteX311" fmla="*/ 2211383 w 4271958"/>
              <a:gd name="connsiteY311" fmla="*/ 5016310 h 5194292"/>
              <a:gd name="connsiteX312" fmla="*/ 2211383 w 4271958"/>
              <a:gd name="connsiteY312" fmla="*/ 5112411 h 5194292"/>
              <a:gd name="connsiteX313" fmla="*/ 2128833 w 4271958"/>
              <a:gd name="connsiteY313" fmla="*/ 5194292 h 5194292"/>
              <a:gd name="connsiteX314" fmla="*/ 2046283 w 4271958"/>
              <a:gd name="connsiteY314" fmla="*/ 5112411 h 5194292"/>
              <a:gd name="connsiteX315" fmla="*/ 2046283 w 4271958"/>
              <a:gd name="connsiteY315" fmla="*/ 5027203 h 5194292"/>
              <a:gd name="connsiteX316" fmla="*/ 2046283 w 4271958"/>
              <a:gd name="connsiteY316" fmla="*/ 5025058 h 5194292"/>
              <a:gd name="connsiteX317" fmla="*/ 2030408 w 4271958"/>
              <a:gd name="connsiteY317" fmla="*/ 5023736 h 5194292"/>
              <a:gd name="connsiteX318" fmla="*/ 2037458 w 4271958"/>
              <a:gd name="connsiteY318" fmla="*/ 4727865 h 5194292"/>
              <a:gd name="connsiteX319" fmla="*/ 2037458 w 4271958"/>
              <a:gd name="connsiteY319" fmla="*/ 4713005 h 5194292"/>
              <a:gd name="connsiteX320" fmla="*/ 2037458 w 4271958"/>
              <a:gd name="connsiteY320" fmla="*/ 4709003 h 5194292"/>
              <a:gd name="connsiteX321" fmla="*/ 2036758 w 4271958"/>
              <a:gd name="connsiteY321" fmla="*/ 4709013 h 5194292"/>
              <a:gd name="connsiteX322" fmla="*/ 2036758 w 4271958"/>
              <a:gd name="connsiteY322" fmla="*/ 4727770 h 5194292"/>
              <a:gd name="connsiteX323" fmla="*/ 2029747 w 4271958"/>
              <a:gd name="connsiteY323" fmla="*/ 5022842 h 5194292"/>
              <a:gd name="connsiteX324" fmla="*/ 1868483 w 4271958"/>
              <a:gd name="connsiteY324" fmla="*/ 4954929 h 5194292"/>
              <a:gd name="connsiteX325" fmla="*/ 1868507 w 4271958"/>
              <a:gd name="connsiteY325" fmla="*/ 4954556 h 5194292"/>
              <a:gd name="connsiteX326" fmla="*/ 1810434 w 4271958"/>
              <a:gd name="connsiteY326" fmla="*/ 4908633 h 5194292"/>
              <a:gd name="connsiteX327" fmla="*/ 1767314 w 4271958"/>
              <a:gd name="connsiteY327" fmla="*/ 4874758 h 5194292"/>
              <a:gd name="connsiteX328" fmla="*/ 1746210 w 4271958"/>
              <a:gd name="connsiteY328" fmla="*/ 4866142 h 5194292"/>
              <a:gd name="connsiteX329" fmla="*/ 1746246 w 4271958"/>
              <a:gd name="connsiteY329" fmla="*/ 4866474 h 5194292"/>
              <a:gd name="connsiteX330" fmla="*/ 1739182 w 4271958"/>
              <a:gd name="connsiteY330" fmla="*/ 4866474 h 5194292"/>
              <a:gd name="connsiteX331" fmla="*/ 1635534 w 4271958"/>
              <a:gd name="connsiteY331" fmla="*/ 4861786 h 5194292"/>
              <a:gd name="connsiteX332" fmla="*/ 1604965 w 4271958"/>
              <a:gd name="connsiteY332" fmla="*/ 4835518 h 5194292"/>
              <a:gd name="connsiteX333" fmla="*/ 1604964 w 4271958"/>
              <a:gd name="connsiteY333" fmla="*/ 4835518 h 5194292"/>
              <a:gd name="connsiteX334" fmla="*/ 1604966 w 4271958"/>
              <a:gd name="connsiteY334" fmla="*/ 4835517 h 5194292"/>
              <a:gd name="connsiteX335" fmla="*/ 1607011 w 4271958"/>
              <a:gd name="connsiteY335" fmla="*/ 4834452 h 5194292"/>
              <a:gd name="connsiteX336" fmla="*/ 1636943 w 4271958"/>
              <a:gd name="connsiteY336" fmla="*/ 4818853 h 5194292"/>
              <a:gd name="connsiteX337" fmla="*/ 1656134 w 4271958"/>
              <a:gd name="connsiteY337" fmla="*/ 4808853 h 5194292"/>
              <a:gd name="connsiteX338" fmla="*/ 1647845 w 4271958"/>
              <a:gd name="connsiteY338" fmla="*/ 4813097 h 5194292"/>
              <a:gd name="connsiteX339" fmla="*/ 1604060 w 4271958"/>
              <a:gd name="connsiteY339" fmla="*/ 4835517 h 5194292"/>
              <a:gd name="connsiteX340" fmla="*/ 1585108 w 4271958"/>
              <a:gd name="connsiteY340" fmla="*/ 4767593 h 5194292"/>
              <a:gd name="connsiteX341" fmla="*/ 1606054 w 4271958"/>
              <a:gd name="connsiteY341" fmla="*/ 4730086 h 5194292"/>
              <a:gd name="connsiteX342" fmla="*/ 1626013 w 4271958"/>
              <a:gd name="connsiteY342" fmla="*/ 4719606 h 5194292"/>
              <a:gd name="connsiteX343" fmla="*/ 1623271 w 4271958"/>
              <a:gd name="connsiteY343" fmla="*/ 4714565 h 5194292"/>
              <a:gd name="connsiteX344" fmla="*/ 1542970 w 4271958"/>
              <a:gd name="connsiteY344" fmla="*/ 4543408 h 5194292"/>
              <a:gd name="connsiteX345" fmla="*/ 1503597 w 4271958"/>
              <a:gd name="connsiteY345" fmla="*/ 4443313 h 5194292"/>
              <a:gd name="connsiteX346" fmla="*/ 1503333 w 4271958"/>
              <a:gd name="connsiteY346" fmla="*/ 4443405 h 5194292"/>
              <a:gd name="connsiteX347" fmla="*/ 1498598 w 4271958"/>
              <a:gd name="connsiteY347" fmla="*/ 4426978 h 5194292"/>
              <a:gd name="connsiteX348" fmla="*/ 1554116 w 4271958"/>
              <a:gd name="connsiteY348" fmla="*/ 4365665 h 5194292"/>
              <a:gd name="connsiteX349" fmla="*/ 1581411 w 4271958"/>
              <a:gd name="connsiteY349" fmla="*/ 4335521 h 5194292"/>
              <a:gd name="connsiteX350" fmla="*/ 1581149 w 4271958"/>
              <a:gd name="connsiteY350" fmla="*/ 4335455 h 5194292"/>
              <a:gd name="connsiteX351" fmla="*/ 1580860 w 4271958"/>
              <a:gd name="connsiteY351" fmla="*/ 4335455 h 5194292"/>
              <a:gd name="connsiteX352" fmla="*/ 1579863 w 4271958"/>
              <a:gd name="connsiteY352" fmla="*/ 4336556 h 5194292"/>
              <a:gd name="connsiteX353" fmla="*/ 1498834 w 4271958"/>
              <a:gd name="connsiteY353" fmla="*/ 4425942 h 5194292"/>
              <a:gd name="connsiteX354" fmla="*/ 1454149 w 4271958"/>
              <a:gd name="connsiteY354" fmla="*/ 4286242 h 5194292"/>
              <a:gd name="connsiteX355" fmla="*/ 1507583 w 4271958"/>
              <a:gd name="connsiteY355" fmla="*/ 4306815 h 5194292"/>
              <a:gd name="connsiteX356" fmla="*/ 1496114 w 4271958"/>
              <a:gd name="connsiteY356" fmla="*/ 4302304 h 5194292"/>
              <a:gd name="connsiteX357" fmla="*/ 1454583 w 4271958"/>
              <a:gd name="connsiteY357" fmla="*/ 4285970 h 5194292"/>
              <a:gd name="connsiteX358" fmla="*/ 1438273 w 4271958"/>
              <a:gd name="connsiteY358" fmla="*/ 4217633 h 5194292"/>
              <a:gd name="connsiteX359" fmla="*/ 1440603 w 4271958"/>
              <a:gd name="connsiteY359" fmla="*/ 4213509 h 5194292"/>
              <a:gd name="connsiteX360" fmla="*/ 1443146 w 4271958"/>
              <a:gd name="connsiteY360" fmla="*/ 4209008 h 5194292"/>
              <a:gd name="connsiteX361" fmla="*/ 1437851 w 4271958"/>
              <a:gd name="connsiteY361" fmla="*/ 4217980 h 5194292"/>
              <a:gd name="connsiteX362" fmla="*/ 1420812 w 4271958"/>
              <a:gd name="connsiteY362" fmla="*/ 4140192 h 5194292"/>
              <a:gd name="connsiteX363" fmla="*/ 1422645 w 4271958"/>
              <a:gd name="connsiteY363" fmla="*/ 4142440 h 5194292"/>
              <a:gd name="connsiteX364" fmla="*/ 1420755 w 4271958"/>
              <a:gd name="connsiteY364" fmla="*/ 4140054 h 5194292"/>
              <a:gd name="connsiteX365" fmla="*/ 1416048 w 4271958"/>
              <a:gd name="connsiteY365" fmla="*/ 4116587 h 5194292"/>
              <a:gd name="connsiteX366" fmla="*/ 1488586 w 4271958"/>
              <a:gd name="connsiteY366" fmla="*/ 4053702 h 5194292"/>
              <a:gd name="connsiteX367" fmla="*/ 1524235 w 4271958"/>
              <a:gd name="connsiteY367" fmla="*/ 4022796 h 5194292"/>
              <a:gd name="connsiteX368" fmla="*/ 1523998 w 4271958"/>
              <a:gd name="connsiteY368" fmla="*/ 4022717 h 5194292"/>
              <a:gd name="connsiteX369" fmla="*/ 1524074 w 4271958"/>
              <a:gd name="connsiteY369" fmla="*/ 4022652 h 5194292"/>
              <a:gd name="connsiteX370" fmla="*/ 1523753 w 4271958"/>
              <a:gd name="connsiteY370" fmla="*/ 4022565 h 5194292"/>
              <a:gd name="connsiteX371" fmla="*/ 1522309 w 4271958"/>
              <a:gd name="connsiteY371" fmla="*/ 4023820 h 5194292"/>
              <a:gd name="connsiteX372" fmla="*/ 1415865 w 4271958"/>
              <a:gd name="connsiteY372" fmla="*/ 4116380 h 5194292"/>
              <a:gd name="connsiteX373" fmla="*/ 1401760 w 4271958"/>
              <a:gd name="connsiteY373" fmla="*/ 4024702 h 5194292"/>
              <a:gd name="connsiteX374" fmla="*/ 1402424 w 4271958"/>
              <a:gd name="connsiteY374" fmla="*/ 4023623 h 5194292"/>
              <a:gd name="connsiteX375" fmla="*/ 1400172 w 4271958"/>
              <a:gd name="connsiteY375" fmla="*/ 3986205 h 5194292"/>
              <a:gd name="connsiteX376" fmla="*/ 1400823 w 4271958"/>
              <a:gd name="connsiteY376" fmla="*/ 3986431 h 5194292"/>
              <a:gd name="connsiteX377" fmla="*/ 1396163 w 4271958"/>
              <a:gd name="connsiteY377" fmla="*/ 3829043 h 5194292"/>
              <a:gd name="connsiteX378" fmla="*/ 1395414 w 4271958"/>
              <a:gd name="connsiteY378" fmla="*/ 3829043 h 5194292"/>
              <a:gd name="connsiteX379" fmla="*/ 1398589 w 4271958"/>
              <a:gd name="connsiteY379" fmla="*/ 3779830 h 5194292"/>
              <a:gd name="connsiteX380" fmla="*/ 1538289 w 4271958"/>
              <a:gd name="connsiteY380" fmla="*/ 3690930 h 5194292"/>
              <a:gd name="connsiteX381" fmla="*/ 1719258 w 4271958"/>
              <a:gd name="connsiteY381" fmla="*/ 3690930 h 5194292"/>
              <a:gd name="connsiteX382" fmla="*/ 1538289 w 4271958"/>
              <a:gd name="connsiteY382" fmla="*/ 3829043 h 5194292"/>
              <a:gd name="connsiteX383" fmla="*/ 1527173 w 4271958"/>
              <a:gd name="connsiteY383" fmla="*/ 3829043 h 5194292"/>
              <a:gd name="connsiteX384" fmla="*/ 1526685 w 4271958"/>
              <a:gd name="connsiteY384" fmla="*/ 3829807 h 5194292"/>
              <a:gd name="connsiteX385" fmla="*/ 1572343 w 4271958"/>
              <a:gd name="connsiteY385" fmla="*/ 3829043 h 5194292"/>
              <a:gd name="connsiteX386" fmla="*/ 1538289 w 4271958"/>
              <a:gd name="connsiteY386" fmla="*/ 3829043 h 5194292"/>
              <a:gd name="connsiteX387" fmla="*/ 1719259 w 4271958"/>
              <a:gd name="connsiteY387" fmla="*/ 3690930 h 5194292"/>
              <a:gd name="connsiteX388" fmla="*/ 1746246 w 4271958"/>
              <a:gd name="connsiteY388" fmla="*/ 3690930 h 5194292"/>
              <a:gd name="connsiteX389" fmla="*/ 1777995 w 4271958"/>
              <a:gd name="connsiteY389" fmla="*/ 3690930 h 5194292"/>
              <a:gd name="connsiteX390" fmla="*/ 1777996 w 4271958"/>
              <a:gd name="connsiteY390" fmla="*/ 3690930 h 5194292"/>
              <a:gd name="connsiteX391" fmla="*/ 2079620 w 4271958"/>
              <a:gd name="connsiteY391" fmla="*/ 3690930 h 5194292"/>
              <a:gd name="connsiteX392" fmla="*/ 2069599 w 4271958"/>
              <a:gd name="connsiteY392" fmla="*/ 3701965 h 5194292"/>
              <a:gd name="connsiteX393" fmla="*/ 2069600 w 4271958"/>
              <a:gd name="connsiteY393" fmla="*/ 3701965 h 5194292"/>
              <a:gd name="connsiteX394" fmla="*/ 2079621 w 4271958"/>
              <a:gd name="connsiteY394" fmla="*/ 3690930 h 5194292"/>
              <a:gd name="connsiteX395" fmla="*/ 2149470 w 4271958"/>
              <a:gd name="connsiteY395" fmla="*/ 3690930 h 5194292"/>
              <a:gd name="connsiteX396" fmla="*/ 2149471 w 4271958"/>
              <a:gd name="connsiteY396" fmla="*/ 3690930 h 5194292"/>
              <a:gd name="connsiteX397" fmla="*/ 2260595 w 4271958"/>
              <a:gd name="connsiteY397" fmla="*/ 3690930 h 5194292"/>
              <a:gd name="connsiteX398" fmla="*/ 2471733 w 4271958"/>
              <a:gd name="connsiteY398" fmla="*/ 3690930 h 5194292"/>
              <a:gd name="connsiteX399" fmla="*/ 2490783 w 4271958"/>
              <a:gd name="connsiteY399" fmla="*/ 3690930 h 5194292"/>
              <a:gd name="connsiteX400" fmla="*/ 2539996 w 4271958"/>
              <a:gd name="connsiteY400" fmla="*/ 3690930 h 5194292"/>
              <a:gd name="connsiteX401" fmla="*/ 2540952 w 4271958"/>
              <a:gd name="connsiteY401" fmla="*/ 3691387 h 5194292"/>
              <a:gd name="connsiteX402" fmla="*/ 2542491 w 4271958"/>
              <a:gd name="connsiteY402" fmla="*/ 3691387 h 5194292"/>
              <a:gd name="connsiteX403" fmla="*/ 2699726 w 4271958"/>
              <a:gd name="connsiteY403" fmla="*/ 3691387 h 5194292"/>
              <a:gd name="connsiteX404" fmla="*/ 2702075 w 4271958"/>
              <a:gd name="connsiteY404" fmla="*/ 3675055 h 5194292"/>
              <a:gd name="connsiteX405" fmla="*/ 3698870 w 4271958"/>
              <a:gd name="connsiteY405" fmla="*/ 3538530 h 5194292"/>
              <a:gd name="connsiteX406" fmla="*/ 3825870 w 4271958"/>
              <a:gd name="connsiteY406" fmla="*/ 3646480 h 5194292"/>
              <a:gd name="connsiteX407" fmla="*/ 3717920 w 4271958"/>
              <a:gd name="connsiteY407" fmla="*/ 3779830 h 5194292"/>
              <a:gd name="connsiteX408" fmla="*/ 3457570 w 4271958"/>
              <a:gd name="connsiteY408" fmla="*/ 3563930 h 5194292"/>
              <a:gd name="connsiteX409" fmla="*/ 729591 w 4271958"/>
              <a:gd name="connsiteY409" fmla="*/ 3398830 h 5194292"/>
              <a:gd name="connsiteX410" fmla="*/ 736602 w 4271958"/>
              <a:gd name="connsiteY410" fmla="*/ 3629651 h 5194292"/>
              <a:gd name="connsiteX411" fmla="*/ 601047 w 4271958"/>
              <a:gd name="connsiteY411" fmla="*/ 3759193 h 5194292"/>
              <a:gd name="connsiteX412" fmla="*/ 484189 w 4271958"/>
              <a:gd name="connsiteY412" fmla="*/ 3634361 h 5194292"/>
              <a:gd name="connsiteX413" fmla="*/ 729591 w 4271958"/>
              <a:gd name="connsiteY413" fmla="*/ 3398830 h 5194292"/>
              <a:gd name="connsiteX414" fmla="*/ 3452086 w 4271958"/>
              <a:gd name="connsiteY414" fmla="*/ 3338505 h 5194292"/>
              <a:gd name="connsiteX415" fmla="*/ 3698870 w 4271958"/>
              <a:gd name="connsiteY415" fmla="*/ 3538100 h 5194292"/>
              <a:gd name="connsiteX416" fmla="*/ 3456787 w 4271958"/>
              <a:gd name="connsiteY416" fmla="*/ 3563930 h 5194292"/>
              <a:gd name="connsiteX417" fmla="*/ 3343971 w 4271958"/>
              <a:gd name="connsiteY417" fmla="*/ 3472351 h 5194292"/>
              <a:gd name="connsiteX418" fmla="*/ 3336920 w 4271958"/>
              <a:gd name="connsiteY418" fmla="*/ 3467655 h 5194292"/>
              <a:gd name="connsiteX419" fmla="*/ 809626 w 4271958"/>
              <a:gd name="connsiteY419" fmla="*/ 3324217 h 5194292"/>
              <a:gd name="connsiteX420" fmla="*/ 927102 w 4271958"/>
              <a:gd name="connsiteY420" fmla="*/ 3448042 h 5194292"/>
              <a:gd name="connsiteX421" fmla="*/ 736601 w 4271958"/>
              <a:gd name="connsiteY421" fmla="*/ 3627430 h 5194292"/>
              <a:gd name="connsiteX422" fmla="*/ 736601 w 4271958"/>
              <a:gd name="connsiteY422" fmla="*/ 3629018 h 5194292"/>
              <a:gd name="connsiteX423" fmla="*/ 735434 w 4271958"/>
              <a:gd name="connsiteY423" fmla="*/ 3585385 h 5194292"/>
              <a:gd name="connsiteX424" fmla="*/ 730255 w 4271958"/>
              <a:gd name="connsiteY424" fmla="*/ 3398976 h 5194292"/>
              <a:gd name="connsiteX425" fmla="*/ 730251 w 4271958"/>
              <a:gd name="connsiteY425" fmla="*/ 3398835 h 5194292"/>
              <a:gd name="connsiteX426" fmla="*/ 730251 w 4271958"/>
              <a:gd name="connsiteY426" fmla="*/ 3398830 h 5194292"/>
              <a:gd name="connsiteX427" fmla="*/ 730251 w 4271958"/>
              <a:gd name="connsiteY427" fmla="*/ 3398829 h 5194292"/>
              <a:gd name="connsiteX428" fmla="*/ 3028719 w 4271958"/>
              <a:gd name="connsiteY428" fmla="*/ 3054342 h 5194292"/>
              <a:gd name="connsiteX429" fmla="*/ 3170233 w 4271958"/>
              <a:gd name="connsiteY429" fmla="*/ 3087062 h 5194292"/>
              <a:gd name="connsiteX430" fmla="*/ 3158440 w 4271958"/>
              <a:gd name="connsiteY430" fmla="*/ 3108096 h 5194292"/>
              <a:gd name="connsiteX431" fmla="*/ 3157353 w 4271958"/>
              <a:gd name="connsiteY431" fmla="*/ 3108611 h 5194292"/>
              <a:gd name="connsiteX432" fmla="*/ 3076696 w 4271958"/>
              <a:gd name="connsiteY432" fmla="*/ 3240244 h 5194292"/>
              <a:gd name="connsiteX433" fmla="*/ 2941871 w 4271958"/>
              <a:gd name="connsiteY433" fmla="*/ 3434776 h 5194292"/>
              <a:gd name="connsiteX434" fmla="*/ 2930418 w 4271958"/>
              <a:gd name="connsiteY434" fmla="*/ 3450840 h 5194292"/>
              <a:gd name="connsiteX435" fmla="*/ 2930520 w 4271958"/>
              <a:gd name="connsiteY435" fmla="*/ 3451617 h 5194292"/>
              <a:gd name="connsiteX436" fmla="*/ 2883376 w 4271958"/>
              <a:gd name="connsiteY436" fmla="*/ 3538530 h 5194292"/>
              <a:gd name="connsiteX437" fmla="*/ 2882823 w 4271958"/>
              <a:gd name="connsiteY437" fmla="*/ 3538026 h 5194292"/>
              <a:gd name="connsiteX438" fmla="*/ 2857161 w 4271958"/>
              <a:gd name="connsiteY438" fmla="*/ 3611115 h 5194292"/>
              <a:gd name="connsiteX439" fmla="*/ 2765867 w 4271958"/>
              <a:gd name="connsiteY439" fmla="*/ 3640924 h 5194292"/>
              <a:gd name="connsiteX440" fmla="*/ 2768916 w 4271958"/>
              <a:gd name="connsiteY440" fmla="*/ 3639947 h 5194292"/>
              <a:gd name="connsiteX441" fmla="*/ 2857495 w 4271958"/>
              <a:gd name="connsiteY441" fmla="*/ 3611555 h 5194292"/>
              <a:gd name="connsiteX442" fmla="*/ 2831566 w 4271958"/>
              <a:gd name="connsiteY442" fmla="*/ 3763562 h 5194292"/>
              <a:gd name="connsiteX443" fmla="*/ 2829209 w 4271958"/>
              <a:gd name="connsiteY443" fmla="*/ 3829043 h 5194292"/>
              <a:gd name="connsiteX444" fmla="*/ 2701920 w 4271958"/>
              <a:gd name="connsiteY444" fmla="*/ 3674697 h 5194292"/>
              <a:gd name="connsiteX445" fmla="*/ 2704277 w 4271958"/>
              <a:gd name="connsiteY445" fmla="*/ 3660665 h 5194292"/>
              <a:gd name="connsiteX446" fmla="*/ 2705189 w 4271958"/>
              <a:gd name="connsiteY446" fmla="*/ 3660373 h 5194292"/>
              <a:gd name="connsiteX447" fmla="*/ 2729660 w 4271958"/>
              <a:gd name="connsiteY447" fmla="*/ 3557622 h 5194292"/>
              <a:gd name="connsiteX448" fmla="*/ 2775279 w 4271958"/>
              <a:gd name="connsiteY448" fmla="*/ 3438517 h 5194292"/>
              <a:gd name="connsiteX449" fmla="*/ 2775628 w 4271958"/>
              <a:gd name="connsiteY449" fmla="*/ 3438838 h 5194292"/>
              <a:gd name="connsiteX450" fmla="*/ 2833875 w 4271958"/>
              <a:gd name="connsiteY450" fmla="*/ 3350611 h 5194292"/>
              <a:gd name="connsiteX451" fmla="*/ 2866876 w 4271958"/>
              <a:gd name="connsiteY451" fmla="*/ 3305393 h 5194292"/>
              <a:gd name="connsiteX452" fmla="*/ 2906761 w 4271958"/>
              <a:gd name="connsiteY452" fmla="*/ 3249865 h 5194292"/>
              <a:gd name="connsiteX453" fmla="*/ 2906708 w 4271958"/>
              <a:gd name="connsiteY453" fmla="*/ 3249235 h 5194292"/>
              <a:gd name="connsiteX454" fmla="*/ 2923117 w 4271958"/>
              <a:gd name="connsiteY454" fmla="*/ 3223400 h 5194292"/>
              <a:gd name="connsiteX455" fmla="*/ 3096512 w 4271958"/>
              <a:gd name="connsiteY455" fmla="*/ 3137528 h 5194292"/>
              <a:gd name="connsiteX456" fmla="*/ 3117720 w 4271958"/>
              <a:gd name="connsiteY456" fmla="*/ 3127375 h 5194292"/>
              <a:gd name="connsiteX457" fmla="*/ 3097044 w 4271958"/>
              <a:gd name="connsiteY457" fmla="*/ 3137165 h 5194292"/>
              <a:gd name="connsiteX458" fmla="*/ 2922583 w 4271958"/>
              <a:gd name="connsiteY458" fmla="*/ 3222617 h 5194292"/>
              <a:gd name="connsiteX459" fmla="*/ 3028719 w 4271958"/>
              <a:gd name="connsiteY459" fmla="*/ 3054342 h 5194292"/>
              <a:gd name="connsiteX460" fmla="*/ 914401 w 4271958"/>
              <a:gd name="connsiteY460" fmla="*/ 2849555 h 5194292"/>
              <a:gd name="connsiteX461" fmla="*/ 1127293 w 4271958"/>
              <a:gd name="connsiteY461" fmla="*/ 2964484 h 5194292"/>
              <a:gd name="connsiteX462" fmla="*/ 1136651 w 4271958"/>
              <a:gd name="connsiteY462" fmla="*/ 2980903 h 5194292"/>
              <a:gd name="connsiteX463" fmla="*/ 1136379 w 4271958"/>
              <a:gd name="connsiteY463" fmla="*/ 2981331 h 5194292"/>
              <a:gd name="connsiteX464" fmla="*/ 1240677 w 4271958"/>
              <a:gd name="connsiteY464" fmla="*/ 3141499 h 5194292"/>
              <a:gd name="connsiteX465" fmla="*/ 1336167 w 4271958"/>
              <a:gd name="connsiteY465" fmla="*/ 3268175 h 5194292"/>
              <a:gd name="connsiteX466" fmla="*/ 1414911 w 4271958"/>
              <a:gd name="connsiteY466" fmla="*/ 3373983 h 5194292"/>
              <a:gd name="connsiteX467" fmla="*/ 1479114 w 4271958"/>
              <a:gd name="connsiteY467" fmla="*/ 3479077 h 5194292"/>
              <a:gd name="connsiteX468" fmla="*/ 1480370 w 4271958"/>
              <a:gd name="connsiteY468" fmla="*/ 3479834 h 5194292"/>
              <a:gd name="connsiteX469" fmla="*/ 1480748 w 4271958"/>
              <a:gd name="connsiteY469" fmla="*/ 3480589 h 5194292"/>
              <a:gd name="connsiteX470" fmla="*/ 1489076 w 4271958"/>
              <a:gd name="connsiteY470" fmla="*/ 3486142 h 5194292"/>
              <a:gd name="connsiteX471" fmla="*/ 1488183 w 4271958"/>
              <a:gd name="connsiteY471" fmla="*/ 3485877 h 5194292"/>
              <a:gd name="connsiteX472" fmla="*/ 1482554 w 4271958"/>
              <a:gd name="connsiteY472" fmla="*/ 3484209 h 5194292"/>
              <a:gd name="connsiteX473" fmla="*/ 1482726 w 4271958"/>
              <a:gd name="connsiteY473" fmla="*/ 3484555 h 5194292"/>
              <a:gd name="connsiteX474" fmla="*/ 1482286 w 4271958"/>
              <a:gd name="connsiteY474" fmla="*/ 3484465 h 5194292"/>
              <a:gd name="connsiteX475" fmla="*/ 1489066 w 4271958"/>
              <a:gd name="connsiteY475" fmla="*/ 3498048 h 5194292"/>
              <a:gd name="connsiteX476" fmla="*/ 1489394 w 4271958"/>
              <a:gd name="connsiteY476" fmla="*/ 3497255 h 5194292"/>
              <a:gd name="connsiteX477" fmla="*/ 1538289 w 4271958"/>
              <a:gd name="connsiteY477" fmla="*/ 3690348 h 5194292"/>
              <a:gd name="connsiteX478" fmla="*/ 1398589 w 4271958"/>
              <a:gd name="connsiteY478" fmla="*/ 3779830 h 5194292"/>
              <a:gd name="connsiteX479" fmla="*/ 1400918 w 4271958"/>
              <a:gd name="connsiteY479" fmla="*/ 3756282 h 5194292"/>
              <a:gd name="connsiteX480" fmla="*/ 1400918 w 4271958"/>
              <a:gd name="connsiteY480" fmla="*/ 3711541 h 5194292"/>
              <a:gd name="connsiteX481" fmla="*/ 1460190 w 4271958"/>
              <a:gd name="connsiteY481" fmla="*/ 3567986 h 5194292"/>
              <a:gd name="connsiteX482" fmla="*/ 1487072 w 4271958"/>
              <a:gd name="connsiteY482" fmla="*/ 3502879 h 5194292"/>
              <a:gd name="connsiteX483" fmla="*/ 1477950 w 4271958"/>
              <a:gd name="connsiteY483" fmla="*/ 3524757 h 5194292"/>
              <a:gd name="connsiteX484" fmla="*/ 1400061 w 4271958"/>
              <a:gd name="connsiteY484" fmla="*/ 3711568 h 5194292"/>
              <a:gd name="connsiteX485" fmla="*/ 1339447 w 4271958"/>
              <a:gd name="connsiteY485" fmla="*/ 3509984 h 5194292"/>
              <a:gd name="connsiteX486" fmla="*/ 1297303 w 4271958"/>
              <a:gd name="connsiteY486" fmla="*/ 3446926 h 5194292"/>
              <a:gd name="connsiteX487" fmla="*/ 1296630 w 4271958"/>
              <a:gd name="connsiteY487" fmla="*/ 3446789 h 5194292"/>
              <a:gd name="connsiteX488" fmla="*/ 1225961 w 4271958"/>
              <a:gd name="connsiteY488" fmla="*/ 3352374 h 5194292"/>
              <a:gd name="connsiteX489" fmla="*/ 1191641 w 4271958"/>
              <a:gd name="connsiteY489" fmla="*/ 3306523 h 5194292"/>
              <a:gd name="connsiteX490" fmla="*/ 1190433 w 4271958"/>
              <a:gd name="connsiteY490" fmla="*/ 3305796 h 5194292"/>
              <a:gd name="connsiteX491" fmla="*/ 1054101 w 4271958"/>
              <a:gd name="connsiteY491" fmla="*/ 3110638 h 5194292"/>
              <a:gd name="connsiteX492" fmla="*/ 1054671 w 4271958"/>
              <a:gd name="connsiteY492" fmla="*/ 3109742 h 5194292"/>
              <a:gd name="connsiteX493" fmla="*/ 997452 w 4271958"/>
              <a:gd name="connsiteY493" fmla="*/ 3015205 h 5194292"/>
              <a:gd name="connsiteX494" fmla="*/ 940136 w 4271958"/>
              <a:gd name="connsiteY494" fmla="*/ 2908192 h 5194292"/>
              <a:gd name="connsiteX495" fmla="*/ 914401 w 4271958"/>
              <a:gd name="connsiteY495" fmla="*/ 2849555 h 5194292"/>
              <a:gd name="connsiteX496" fmla="*/ 1049923 w 4271958"/>
              <a:gd name="connsiteY496" fmla="*/ 2816217 h 5194292"/>
              <a:gd name="connsiteX497" fmla="*/ 1063960 w 4271958"/>
              <a:gd name="connsiteY497" fmla="*/ 2846682 h 5194292"/>
              <a:gd name="connsiteX498" fmla="*/ 1127126 w 4271958"/>
              <a:gd name="connsiteY498" fmla="*/ 2963855 h 5194292"/>
              <a:gd name="connsiteX499" fmla="*/ 914233 w 4271958"/>
              <a:gd name="connsiteY499" fmla="*/ 2849025 h 5194292"/>
              <a:gd name="connsiteX500" fmla="*/ 904875 w 4271958"/>
              <a:gd name="connsiteY500" fmla="*/ 2832621 h 5194292"/>
              <a:gd name="connsiteX501" fmla="*/ 1049923 w 4271958"/>
              <a:gd name="connsiteY501" fmla="*/ 2816217 h 5194292"/>
              <a:gd name="connsiteX502" fmla="*/ 922340 w 4271958"/>
              <a:gd name="connsiteY502" fmla="*/ 2462205 h 5194292"/>
              <a:gd name="connsiteX503" fmla="*/ 896621 w 4271958"/>
              <a:gd name="connsiteY503" fmla="*/ 2816218 h 5194292"/>
              <a:gd name="connsiteX504" fmla="*/ 793751 w 4271958"/>
              <a:gd name="connsiteY504" fmla="*/ 2506750 h 5194292"/>
              <a:gd name="connsiteX505" fmla="*/ 3296685 w 4271958"/>
              <a:gd name="connsiteY505" fmla="*/ 2428867 h 5194292"/>
              <a:gd name="connsiteX506" fmla="*/ 3352796 w 4271958"/>
              <a:gd name="connsiteY506" fmla="*/ 2706167 h 5194292"/>
              <a:gd name="connsiteX507" fmla="*/ 3346011 w 4271958"/>
              <a:gd name="connsiteY507" fmla="*/ 2726627 h 5194292"/>
              <a:gd name="connsiteX508" fmla="*/ 3346445 w 4271958"/>
              <a:gd name="connsiteY508" fmla="*/ 2726867 h 5194292"/>
              <a:gd name="connsiteX509" fmla="*/ 3346445 w 4271958"/>
              <a:gd name="connsiteY509" fmla="*/ 2728905 h 5194292"/>
              <a:gd name="connsiteX510" fmla="*/ 3346445 w 4271958"/>
              <a:gd name="connsiteY510" fmla="*/ 2729205 h 5194292"/>
              <a:gd name="connsiteX511" fmla="*/ 3346269 w 4271958"/>
              <a:gd name="connsiteY511" fmla="*/ 2729296 h 5194292"/>
              <a:gd name="connsiteX512" fmla="*/ 3273652 w 4271958"/>
              <a:gd name="connsiteY512" fmla="*/ 2890565 h 5194292"/>
              <a:gd name="connsiteX513" fmla="*/ 3195554 w 4271958"/>
              <a:gd name="connsiteY513" fmla="*/ 3041643 h 5194292"/>
              <a:gd name="connsiteX514" fmla="*/ 3195537 w 4271958"/>
              <a:gd name="connsiteY514" fmla="*/ 3041618 h 5194292"/>
              <a:gd name="connsiteX515" fmla="*/ 3169808 w 4271958"/>
              <a:gd name="connsiteY515" fmla="*/ 3086093 h 5194292"/>
              <a:gd name="connsiteX516" fmla="*/ 3028945 w 4271958"/>
              <a:gd name="connsiteY516" fmla="*/ 3053200 h 5194292"/>
              <a:gd name="connsiteX517" fmla="*/ 3108538 w 4271958"/>
              <a:gd name="connsiteY517" fmla="*/ 2910292 h 5194292"/>
              <a:gd name="connsiteX518" fmla="*/ 3108320 w 4271958"/>
              <a:gd name="connsiteY518" fmla="*/ 2909964 h 5194292"/>
              <a:gd name="connsiteX519" fmla="*/ 3146043 w 4271958"/>
              <a:gd name="connsiteY519" fmla="*/ 2832367 h 5194292"/>
              <a:gd name="connsiteX520" fmla="*/ 3171093 w 4271958"/>
              <a:gd name="connsiteY520" fmla="*/ 2819434 h 5194292"/>
              <a:gd name="connsiteX521" fmla="*/ 3188261 w 4271958"/>
              <a:gd name="connsiteY521" fmla="*/ 2810571 h 5194292"/>
              <a:gd name="connsiteX522" fmla="*/ 3146420 w 4271958"/>
              <a:gd name="connsiteY522" fmla="*/ 2832093 h 5194292"/>
              <a:gd name="connsiteX523" fmla="*/ 3224077 w 4271958"/>
              <a:gd name="connsiteY523" fmla="*/ 2659055 h 5194292"/>
              <a:gd name="connsiteX524" fmla="*/ 3224220 w 4271958"/>
              <a:gd name="connsiteY524" fmla="*/ 2659134 h 5194292"/>
              <a:gd name="connsiteX525" fmla="*/ 3264830 w 4271958"/>
              <a:gd name="connsiteY525" fmla="*/ 2543136 h 5194292"/>
              <a:gd name="connsiteX526" fmla="*/ 3296685 w 4271958"/>
              <a:gd name="connsiteY526" fmla="*/ 2428867 h 5194292"/>
              <a:gd name="connsiteX527" fmla="*/ 760414 w 4271958"/>
              <a:gd name="connsiteY527" fmla="*/ 2293930 h 5194292"/>
              <a:gd name="connsiteX528" fmla="*/ 919991 w 4271958"/>
              <a:gd name="connsiteY528" fmla="*/ 2445201 h 5194292"/>
              <a:gd name="connsiteX529" fmla="*/ 922142 w 4271958"/>
              <a:gd name="connsiteY529" fmla="*/ 2451699 h 5194292"/>
              <a:gd name="connsiteX530" fmla="*/ 920751 w 4271958"/>
              <a:gd name="connsiteY530" fmla="*/ 2444742 h 5194292"/>
              <a:gd name="connsiteX531" fmla="*/ 922340 w 4271958"/>
              <a:gd name="connsiteY531" fmla="*/ 2447388 h 5194292"/>
              <a:gd name="connsiteX532" fmla="*/ 922340 w 4271958"/>
              <a:gd name="connsiteY532" fmla="*/ 2452292 h 5194292"/>
              <a:gd name="connsiteX533" fmla="*/ 922340 w 4271958"/>
              <a:gd name="connsiteY533" fmla="*/ 2452680 h 5194292"/>
              <a:gd name="connsiteX534" fmla="*/ 925514 w 4271958"/>
              <a:gd name="connsiteY534" fmla="*/ 2459824 h 5194292"/>
              <a:gd name="connsiteX535" fmla="*/ 925335 w 4271958"/>
              <a:gd name="connsiteY535" fmla="*/ 2459958 h 5194292"/>
              <a:gd name="connsiteX536" fmla="*/ 974897 w 4271958"/>
              <a:gd name="connsiteY536" fmla="*/ 2636469 h 5194292"/>
              <a:gd name="connsiteX537" fmla="*/ 1049339 w 4271958"/>
              <a:gd name="connsiteY537" fmla="*/ 2815669 h 5194292"/>
              <a:gd name="connsiteX538" fmla="*/ 903972 w 4271958"/>
              <a:gd name="connsiteY538" fmla="*/ 2832093 h 5194292"/>
              <a:gd name="connsiteX539" fmla="*/ 896939 w 4271958"/>
              <a:gd name="connsiteY539" fmla="*/ 2815669 h 5194292"/>
              <a:gd name="connsiteX540" fmla="*/ 914217 w 4271958"/>
              <a:gd name="connsiteY540" fmla="*/ 2578320 h 5194292"/>
              <a:gd name="connsiteX541" fmla="*/ 922689 w 4271958"/>
              <a:gd name="connsiteY541" fmla="*/ 2461943 h 5194292"/>
              <a:gd name="connsiteX542" fmla="*/ 922340 w 4271958"/>
              <a:gd name="connsiteY542" fmla="*/ 2462205 h 5194292"/>
              <a:gd name="connsiteX543" fmla="*/ 922340 w 4271958"/>
              <a:gd name="connsiteY543" fmla="*/ 2461746 h 5194292"/>
              <a:gd name="connsiteX544" fmla="*/ 793269 w 4271958"/>
              <a:gd name="connsiteY544" fmla="*/ 2506655 h 5194292"/>
              <a:gd name="connsiteX545" fmla="*/ 760414 w 4271958"/>
              <a:gd name="connsiteY545" fmla="*/ 2293930 h 5194292"/>
              <a:gd name="connsiteX546" fmla="*/ 4148133 w 4271958"/>
              <a:gd name="connsiteY546" fmla="*/ 2208205 h 5194292"/>
              <a:gd name="connsiteX547" fmla="*/ 4271958 w 4271958"/>
              <a:gd name="connsiteY547" fmla="*/ 2212967 h 5194292"/>
              <a:gd name="connsiteX548" fmla="*/ 4265608 w 4271958"/>
              <a:gd name="connsiteY548" fmla="*/ 2386005 h 5194292"/>
              <a:gd name="connsiteX549" fmla="*/ 4030658 w 4271958"/>
              <a:gd name="connsiteY549" fmla="*/ 2376480 h 5194292"/>
              <a:gd name="connsiteX550" fmla="*/ 3771896 w 4271958"/>
              <a:gd name="connsiteY550" fmla="*/ 2190742 h 5194292"/>
              <a:gd name="connsiteX551" fmla="*/ 3978271 w 4271958"/>
              <a:gd name="connsiteY551" fmla="*/ 2203442 h 5194292"/>
              <a:gd name="connsiteX552" fmla="*/ 4148133 w 4271958"/>
              <a:gd name="connsiteY552" fmla="*/ 2208204 h 5194292"/>
              <a:gd name="connsiteX553" fmla="*/ 4030658 w 4271958"/>
              <a:gd name="connsiteY553" fmla="*/ 2376480 h 5194292"/>
              <a:gd name="connsiteX554" fmla="*/ 3995733 w 4271958"/>
              <a:gd name="connsiteY554" fmla="*/ 2376480 h 5194292"/>
              <a:gd name="connsiteX555" fmla="*/ 3767133 w 4271958"/>
              <a:gd name="connsiteY555" fmla="*/ 2362192 h 5194292"/>
              <a:gd name="connsiteX556" fmla="*/ 206376 w 4271958"/>
              <a:gd name="connsiteY556" fmla="*/ 2154230 h 5194292"/>
              <a:gd name="connsiteX557" fmla="*/ 452439 w 4271958"/>
              <a:gd name="connsiteY557" fmla="*/ 2155817 h 5194292"/>
              <a:gd name="connsiteX558" fmla="*/ 450851 w 4271958"/>
              <a:gd name="connsiteY558" fmla="*/ 2330443 h 5194292"/>
              <a:gd name="connsiteX559" fmla="*/ 338139 w 4271958"/>
              <a:gd name="connsiteY559" fmla="*/ 2327268 h 5194292"/>
              <a:gd name="connsiteX560" fmla="*/ 338138 w 4271958"/>
              <a:gd name="connsiteY560" fmla="*/ 2327268 h 5194292"/>
              <a:gd name="connsiteX561" fmla="*/ 338138 w 4271958"/>
              <a:gd name="connsiteY561" fmla="*/ 2327267 h 5194292"/>
              <a:gd name="connsiteX562" fmla="*/ 0 w 4271958"/>
              <a:gd name="connsiteY562" fmla="*/ 2335205 h 5194292"/>
              <a:gd name="connsiteX563" fmla="*/ 1588 w 4271958"/>
              <a:gd name="connsiteY563" fmla="*/ 2160580 h 5194292"/>
              <a:gd name="connsiteX564" fmla="*/ 3322297 w 4271958"/>
              <a:gd name="connsiteY564" fmla="*/ 2100255 h 5194292"/>
              <a:gd name="connsiteX565" fmla="*/ 3463160 w 4271958"/>
              <a:gd name="connsiteY565" fmla="*/ 2156565 h 5194292"/>
              <a:gd name="connsiteX566" fmla="*/ 3465508 w 4271958"/>
              <a:gd name="connsiteY566" fmla="*/ 2191758 h 5194292"/>
              <a:gd name="connsiteX567" fmla="*/ 3465508 w 4271958"/>
              <a:gd name="connsiteY567" fmla="*/ 2203442 h 5194292"/>
              <a:gd name="connsiteX568" fmla="*/ 3465508 w 4271958"/>
              <a:gd name="connsiteY568" fmla="*/ 2203489 h 5194292"/>
              <a:gd name="connsiteX569" fmla="*/ 3465504 w 4271958"/>
              <a:gd name="connsiteY569" fmla="*/ 2203494 h 5194292"/>
              <a:gd name="connsiteX570" fmla="*/ 3455867 w 4271958"/>
              <a:gd name="connsiteY570" fmla="*/ 2329692 h 5194292"/>
              <a:gd name="connsiteX571" fmla="*/ 3353325 w 4271958"/>
              <a:gd name="connsiteY571" fmla="*/ 2706680 h 5194292"/>
              <a:gd name="connsiteX572" fmla="*/ 3297233 w 4271958"/>
              <a:gd name="connsiteY572" fmla="*/ 2429193 h 5194292"/>
              <a:gd name="connsiteX573" fmla="*/ 3299570 w 4271958"/>
              <a:gd name="connsiteY573" fmla="*/ 2419787 h 5194292"/>
              <a:gd name="connsiteX574" fmla="*/ 3410736 w 4271958"/>
              <a:gd name="connsiteY574" fmla="*/ 2274853 h 5194292"/>
              <a:gd name="connsiteX575" fmla="*/ 3460149 w 4271958"/>
              <a:gd name="connsiteY575" fmla="*/ 2210429 h 5194292"/>
              <a:gd name="connsiteX576" fmla="*/ 3456718 w 4271958"/>
              <a:gd name="connsiteY576" fmla="*/ 2214872 h 5194292"/>
              <a:gd name="connsiteX577" fmla="*/ 3298820 w 4271958"/>
              <a:gd name="connsiteY577" fmla="*/ 2419343 h 5194292"/>
              <a:gd name="connsiteX578" fmla="*/ 3326993 w 4271958"/>
              <a:gd name="connsiteY578" fmla="*/ 2191758 h 5194292"/>
              <a:gd name="connsiteX579" fmla="*/ 3322297 w 4271958"/>
              <a:gd name="connsiteY579" fmla="*/ 2100255 h 5194292"/>
              <a:gd name="connsiteX580" fmla="*/ 769863 w 4271958"/>
              <a:gd name="connsiteY580" fmla="*/ 2009767 h 5194292"/>
              <a:gd name="connsiteX581" fmla="*/ 904875 w 4271958"/>
              <a:gd name="connsiteY581" fmla="*/ 2059394 h 5194292"/>
              <a:gd name="connsiteX582" fmla="*/ 902506 w 4271958"/>
              <a:gd name="connsiteY582" fmla="*/ 2066484 h 5194292"/>
              <a:gd name="connsiteX583" fmla="*/ 901672 w 4271958"/>
              <a:gd name="connsiteY583" fmla="*/ 2067344 h 5194292"/>
              <a:gd name="connsiteX584" fmla="*/ 894928 w 4271958"/>
              <a:gd name="connsiteY584" fmla="*/ 2167546 h 5194292"/>
              <a:gd name="connsiteX585" fmla="*/ 896971 w 4271958"/>
              <a:gd name="connsiteY585" fmla="*/ 2270802 h 5194292"/>
              <a:gd name="connsiteX586" fmla="*/ 897283 w 4271958"/>
              <a:gd name="connsiteY586" fmla="*/ 2270818 h 5194292"/>
              <a:gd name="connsiteX587" fmla="*/ 920751 w 4271958"/>
              <a:gd name="connsiteY587" fmla="*/ 2444742 h 5194292"/>
              <a:gd name="connsiteX588" fmla="*/ 761173 w 4271958"/>
              <a:gd name="connsiteY588" fmla="*/ 2294321 h 5194292"/>
              <a:gd name="connsiteX589" fmla="*/ 758897 w 4271958"/>
              <a:gd name="connsiteY589" fmla="*/ 2264688 h 5194292"/>
              <a:gd name="connsiteX590" fmla="*/ 758007 w 4271958"/>
              <a:gd name="connsiteY590" fmla="*/ 2264643 h 5194292"/>
              <a:gd name="connsiteX591" fmla="*/ 755659 w 4271958"/>
              <a:gd name="connsiteY591" fmla="*/ 2217722 h 5194292"/>
              <a:gd name="connsiteX592" fmla="*/ 755651 w 4271958"/>
              <a:gd name="connsiteY592" fmla="*/ 2217730 h 5194292"/>
              <a:gd name="connsiteX593" fmla="*/ 755656 w 4271958"/>
              <a:gd name="connsiteY593" fmla="*/ 2217661 h 5194292"/>
              <a:gd name="connsiteX594" fmla="*/ 755651 w 4271958"/>
              <a:gd name="connsiteY594" fmla="*/ 2217566 h 5194292"/>
              <a:gd name="connsiteX595" fmla="*/ 755664 w 4271958"/>
              <a:gd name="connsiteY595" fmla="*/ 2217553 h 5194292"/>
              <a:gd name="connsiteX596" fmla="*/ 3412213 w 4271958"/>
              <a:gd name="connsiteY596" fmla="*/ 1851017 h 5194292"/>
              <a:gd name="connsiteX597" fmla="*/ 3445999 w 4271958"/>
              <a:gd name="connsiteY597" fmla="*/ 1987456 h 5194292"/>
              <a:gd name="connsiteX598" fmla="*/ 3463877 w 4271958"/>
              <a:gd name="connsiteY598" fmla="*/ 2125321 h 5194292"/>
              <a:gd name="connsiteX599" fmla="*/ 3463921 w 4271958"/>
              <a:gd name="connsiteY599" fmla="*/ 2125372 h 5194292"/>
              <a:gd name="connsiteX600" fmla="*/ 3463921 w 4271958"/>
              <a:gd name="connsiteY600" fmla="*/ 2155818 h 5194292"/>
              <a:gd name="connsiteX601" fmla="*/ 3322951 w 4271958"/>
              <a:gd name="connsiteY601" fmla="*/ 2099611 h 5194292"/>
              <a:gd name="connsiteX602" fmla="*/ 3287708 w 4271958"/>
              <a:gd name="connsiteY602" fmla="*/ 1919280 h 5194292"/>
              <a:gd name="connsiteX603" fmla="*/ 3330729 w 4271958"/>
              <a:gd name="connsiteY603" fmla="*/ 1969596 h 5194292"/>
              <a:gd name="connsiteX604" fmla="*/ 3339249 w 4271958"/>
              <a:gd name="connsiteY604" fmla="*/ 1979561 h 5194292"/>
              <a:gd name="connsiteX605" fmla="*/ 3287646 w 4271958"/>
              <a:gd name="connsiteY605" fmla="*/ 1919090 h 5194292"/>
              <a:gd name="connsiteX606" fmla="*/ 3282945 w 4271958"/>
              <a:gd name="connsiteY606" fmla="*/ 1895616 h 5194292"/>
              <a:gd name="connsiteX607" fmla="*/ 3412213 w 4271958"/>
              <a:gd name="connsiteY607" fmla="*/ 1851017 h 5194292"/>
              <a:gd name="connsiteX608" fmla="*/ 890589 w 4271958"/>
              <a:gd name="connsiteY608" fmla="*/ 1650992 h 5194292"/>
              <a:gd name="connsiteX609" fmla="*/ 892176 w 4271958"/>
              <a:gd name="connsiteY609" fmla="*/ 1650992 h 5194292"/>
              <a:gd name="connsiteX610" fmla="*/ 890589 w 4271958"/>
              <a:gd name="connsiteY610" fmla="*/ 1652580 h 5194292"/>
              <a:gd name="connsiteX611" fmla="*/ 890589 w 4271958"/>
              <a:gd name="connsiteY611" fmla="*/ 1650992 h 5194292"/>
              <a:gd name="connsiteX612" fmla="*/ 1066708 w 4271958"/>
              <a:gd name="connsiteY612" fmla="*/ 1564771 h 5194292"/>
              <a:gd name="connsiteX613" fmla="*/ 894528 w 4271958"/>
              <a:gd name="connsiteY613" fmla="*/ 1650992 h 5194292"/>
              <a:gd name="connsiteX614" fmla="*/ 895258 w 4271958"/>
              <a:gd name="connsiteY614" fmla="*/ 1650992 h 5194292"/>
              <a:gd name="connsiteX615" fmla="*/ 895402 w 4271958"/>
              <a:gd name="connsiteY615" fmla="*/ 1650996 h 5194292"/>
              <a:gd name="connsiteX616" fmla="*/ 897859 w 4271958"/>
              <a:gd name="connsiteY616" fmla="*/ 1649759 h 5194292"/>
              <a:gd name="connsiteX617" fmla="*/ 1055940 w 4271958"/>
              <a:gd name="connsiteY617" fmla="*/ 1570190 h 5194292"/>
              <a:gd name="connsiteX618" fmla="*/ 1106244 w 4271958"/>
              <a:gd name="connsiteY618" fmla="*/ 1349381 h 5194292"/>
              <a:gd name="connsiteX619" fmla="*/ 1150938 w 4271958"/>
              <a:gd name="connsiteY619" fmla="*/ 1509620 h 5194292"/>
              <a:gd name="connsiteX620" fmla="*/ 1134695 w 4271958"/>
              <a:gd name="connsiteY620" fmla="*/ 1530545 h 5194292"/>
              <a:gd name="connsiteX621" fmla="*/ 1135064 w 4271958"/>
              <a:gd name="connsiteY621" fmla="*/ 1530357 h 5194292"/>
              <a:gd name="connsiteX622" fmla="*/ 1050459 w 4271958"/>
              <a:gd name="connsiteY622" fmla="*/ 1655755 h 5194292"/>
              <a:gd name="connsiteX623" fmla="*/ 1049317 w 4271958"/>
              <a:gd name="connsiteY623" fmla="*/ 1655720 h 5194292"/>
              <a:gd name="connsiteX624" fmla="*/ 1032997 w 4271958"/>
              <a:gd name="connsiteY624" fmla="*/ 1679175 h 5194292"/>
              <a:gd name="connsiteX625" fmla="*/ 959459 w 4271958"/>
              <a:gd name="connsiteY625" fmla="*/ 1830369 h 5194292"/>
              <a:gd name="connsiteX626" fmla="*/ 914347 w 4271958"/>
              <a:gd name="connsiteY626" fmla="*/ 1992411 h 5194292"/>
              <a:gd name="connsiteX627" fmla="*/ 914402 w 4271958"/>
              <a:gd name="connsiteY627" fmla="*/ 1993204 h 5194292"/>
              <a:gd name="connsiteX628" fmla="*/ 904928 w 4271958"/>
              <a:gd name="connsiteY628" fmla="*/ 2058980 h 5194292"/>
              <a:gd name="connsiteX629" fmla="*/ 769939 w 4271958"/>
              <a:gd name="connsiteY629" fmla="*/ 2009648 h 5194292"/>
              <a:gd name="connsiteX630" fmla="*/ 890719 w 4271958"/>
              <a:gd name="connsiteY630" fmla="*/ 1652580 h 5194292"/>
              <a:gd name="connsiteX631" fmla="*/ 890760 w 4271958"/>
              <a:gd name="connsiteY631" fmla="*/ 1653168 h 5194292"/>
              <a:gd name="connsiteX632" fmla="*/ 892923 w 4271958"/>
              <a:gd name="connsiteY632" fmla="*/ 1650992 h 5194292"/>
              <a:gd name="connsiteX633" fmla="*/ 892176 w 4271958"/>
              <a:gd name="connsiteY633" fmla="*/ 1650992 h 5194292"/>
              <a:gd name="connsiteX634" fmla="*/ 915700 w 4271958"/>
              <a:gd name="connsiteY634" fmla="*/ 1608576 h 5194292"/>
              <a:gd name="connsiteX635" fmla="*/ 1106244 w 4271958"/>
              <a:gd name="connsiteY635" fmla="*/ 1349381 h 5194292"/>
              <a:gd name="connsiteX636" fmla="*/ 1103314 w 4271958"/>
              <a:gd name="connsiteY636" fmla="*/ 1339858 h 5194292"/>
              <a:gd name="connsiteX637" fmla="*/ 1116014 w 4271958"/>
              <a:gd name="connsiteY637" fmla="*/ 1339858 h 5194292"/>
              <a:gd name="connsiteX638" fmla="*/ 1105854 w 4271958"/>
              <a:gd name="connsiteY638" fmla="*/ 1349381 h 5194292"/>
              <a:gd name="connsiteX639" fmla="*/ 1103314 w 4271958"/>
              <a:gd name="connsiteY639" fmla="*/ 1339858 h 5194292"/>
              <a:gd name="connsiteX640" fmla="*/ 2968620 w 4271958"/>
              <a:gd name="connsiteY640" fmla="*/ 1216030 h 5194292"/>
              <a:gd name="connsiteX641" fmla="*/ 3095580 w 4271958"/>
              <a:gd name="connsiteY641" fmla="*/ 1328614 h 5194292"/>
              <a:gd name="connsiteX642" fmla="*/ 3154358 w 4271958"/>
              <a:gd name="connsiteY642" fmla="*/ 1389597 h 5194292"/>
              <a:gd name="connsiteX643" fmla="*/ 3154104 w 4271958"/>
              <a:gd name="connsiteY643" fmla="*/ 1389801 h 5194292"/>
              <a:gd name="connsiteX644" fmla="*/ 3257545 w 4271958"/>
              <a:gd name="connsiteY644" fmla="*/ 1525595 h 5194292"/>
              <a:gd name="connsiteX645" fmla="*/ 3257288 w 4271958"/>
              <a:gd name="connsiteY645" fmla="*/ 1525583 h 5194292"/>
              <a:gd name="connsiteX646" fmla="*/ 3287708 w 4271958"/>
              <a:gd name="connsiteY646" fmla="*/ 1574838 h 5194292"/>
              <a:gd name="connsiteX647" fmla="*/ 3287700 w 4271958"/>
              <a:gd name="connsiteY647" fmla="*/ 1575107 h 5194292"/>
              <a:gd name="connsiteX648" fmla="*/ 3359187 w 4271958"/>
              <a:gd name="connsiteY648" fmla="*/ 1709193 h 5194292"/>
              <a:gd name="connsiteX649" fmla="*/ 3411533 w 4271958"/>
              <a:gd name="connsiteY649" fmla="*/ 1850667 h 5194292"/>
              <a:gd name="connsiteX650" fmla="*/ 3282862 w 4271958"/>
              <a:gd name="connsiteY650" fmla="*/ 1895467 h 5194292"/>
              <a:gd name="connsiteX651" fmla="*/ 3278183 w 4271958"/>
              <a:gd name="connsiteY651" fmla="*/ 1883677 h 5194292"/>
              <a:gd name="connsiteX652" fmla="*/ 3278220 w 4271958"/>
              <a:gd name="connsiteY652" fmla="*/ 1882469 h 5194292"/>
              <a:gd name="connsiteX653" fmla="*/ 3243260 w 4271958"/>
              <a:gd name="connsiteY653" fmla="*/ 1785470 h 5194292"/>
              <a:gd name="connsiteX654" fmla="*/ 3144103 w 4271958"/>
              <a:gd name="connsiteY654" fmla="*/ 1601452 h 5194292"/>
              <a:gd name="connsiteX655" fmla="*/ 3081461 w 4271958"/>
              <a:gd name="connsiteY655" fmla="*/ 1516243 h 5194292"/>
              <a:gd name="connsiteX656" fmla="*/ 3080274 w 4271958"/>
              <a:gd name="connsiteY656" fmla="*/ 1516182 h 5194292"/>
              <a:gd name="connsiteX657" fmla="*/ 3044820 w 4271958"/>
              <a:gd name="connsiteY657" fmla="*/ 1476165 h 5194292"/>
              <a:gd name="connsiteX658" fmla="*/ 3045516 w 4271958"/>
              <a:gd name="connsiteY658" fmla="*/ 1475607 h 5194292"/>
              <a:gd name="connsiteX659" fmla="*/ 3008589 w 4271958"/>
              <a:gd name="connsiteY659" fmla="*/ 1434163 h 5194292"/>
              <a:gd name="connsiteX660" fmla="*/ 2968620 w 4271958"/>
              <a:gd name="connsiteY660" fmla="*/ 1216030 h 5194292"/>
              <a:gd name="connsiteX661" fmla="*/ 1366922 w 4271958"/>
              <a:gd name="connsiteY661" fmla="*/ 1131893 h 5194292"/>
              <a:gd name="connsiteX662" fmla="*/ 1416051 w 4271958"/>
              <a:gd name="connsiteY662" fmla="*/ 1265520 h 5194292"/>
              <a:gd name="connsiteX663" fmla="*/ 1322471 w 4271958"/>
              <a:gd name="connsiteY663" fmla="*/ 1333506 h 5194292"/>
              <a:gd name="connsiteX664" fmla="*/ 1322388 w 4271958"/>
              <a:gd name="connsiteY664" fmla="*/ 1333506 h 5194292"/>
              <a:gd name="connsiteX665" fmla="*/ 1282702 w 4271958"/>
              <a:gd name="connsiteY665" fmla="*/ 1368429 h 5194292"/>
              <a:gd name="connsiteX666" fmla="*/ 1282702 w 4271958"/>
              <a:gd name="connsiteY666" fmla="*/ 1368749 h 5194292"/>
              <a:gd name="connsiteX667" fmla="*/ 1151129 w 4271958"/>
              <a:gd name="connsiteY667" fmla="*/ 1509721 h 5194292"/>
              <a:gd name="connsiteX668" fmla="*/ 1106489 w 4271958"/>
              <a:gd name="connsiteY668" fmla="*/ 1349952 h 5194292"/>
              <a:gd name="connsiteX669" fmla="*/ 1115887 w 4271958"/>
              <a:gd name="connsiteY669" fmla="*/ 1340554 h 5194292"/>
              <a:gd name="connsiteX670" fmla="*/ 1227640 w 4271958"/>
              <a:gd name="connsiteY670" fmla="*/ 1335833 h 5194292"/>
              <a:gd name="connsiteX671" fmla="*/ 1282701 w 4271958"/>
              <a:gd name="connsiteY671" fmla="*/ 1333505 h 5194292"/>
              <a:gd name="connsiteX672" fmla="*/ 1282701 w 4271958"/>
              <a:gd name="connsiteY672" fmla="*/ 1332861 h 5194292"/>
              <a:gd name="connsiteX673" fmla="*/ 1280097 w 4271958"/>
              <a:gd name="connsiteY673" fmla="*/ 1332971 h 5194292"/>
              <a:gd name="connsiteX674" fmla="*/ 1116014 w 4271958"/>
              <a:gd name="connsiteY674" fmla="*/ 1339855 h 5194292"/>
              <a:gd name="connsiteX675" fmla="*/ 1194076 w 4271958"/>
              <a:gd name="connsiteY675" fmla="*/ 1262620 h 5194292"/>
              <a:gd name="connsiteX676" fmla="*/ 1282701 w 4271958"/>
              <a:gd name="connsiteY676" fmla="*/ 1190631 h 5194292"/>
              <a:gd name="connsiteX677" fmla="*/ 1282701 w 4271958"/>
              <a:gd name="connsiteY677" fmla="*/ 1190504 h 5194292"/>
              <a:gd name="connsiteX678" fmla="*/ 1366922 w 4271958"/>
              <a:gd name="connsiteY678" fmla="*/ 1131893 h 5194292"/>
              <a:gd name="connsiteX679" fmla="*/ 1409226 w 4271958"/>
              <a:gd name="connsiteY679" fmla="*/ 1108079 h 5194292"/>
              <a:gd name="connsiteX680" fmla="*/ 1508127 w 4271958"/>
              <a:gd name="connsiteY680" fmla="*/ 1211291 h 5194292"/>
              <a:gd name="connsiteX681" fmla="*/ 1416290 w 4271958"/>
              <a:gd name="connsiteY681" fmla="*/ 1265244 h 5194292"/>
              <a:gd name="connsiteX682" fmla="*/ 1366840 w 4271958"/>
              <a:gd name="connsiteY682" fmla="*/ 1131535 h 5194292"/>
              <a:gd name="connsiteX683" fmla="*/ 1409226 w 4271958"/>
              <a:gd name="connsiteY683" fmla="*/ 1108079 h 5194292"/>
              <a:gd name="connsiteX684" fmla="*/ 2524120 w 4271958"/>
              <a:gd name="connsiteY684" fmla="*/ 996953 h 5194292"/>
              <a:gd name="connsiteX685" fmla="*/ 2822570 w 4271958"/>
              <a:gd name="connsiteY685" fmla="*/ 1119015 h 5194292"/>
              <a:gd name="connsiteX686" fmla="*/ 2822537 w 4271958"/>
              <a:gd name="connsiteY686" fmla="*/ 1119735 h 5194292"/>
              <a:gd name="connsiteX687" fmla="*/ 2946143 w 4271958"/>
              <a:gd name="connsiteY687" fmla="*/ 1199199 h 5194292"/>
              <a:gd name="connsiteX688" fmla="*/ 2947160 w 4271958"/>
              <a:gd name="connsiteY688" fmla="*/ 1198568 h 5194292"/>
              <a:gd name="connsiteX689" fmla="*/ 2968327 w 4271958"/>
              <a:gd name="connsiteY689" fmla="*/ 1215125 h 5194292"/>
              <a:gd name="connsiteX690" fmla="*/ 3008308 w 4271958"/>
              <a:gd name="connsiteY690" fmla="*/ 1435107 h 5194292"/>
              <a:gd name="connsiteX691" fmla="*/ 2998901 w 4271958"/>
              <a:gd name="connsiteY691" fmla="*/ 1425646 h 5194292"/>
              <a:gd name="connsiteX692" fmla="*/ 2911882 w 4271958"/>
              <a:gd name="connsiteY692" fmla="*/ 1347883 h 5194292"/>
              <a:gd name="connsiteX693" fmla="*/ 2817832 w 4271958"/>
              <a:gd name="connsiteY693" fmla="*/ 1279008 h 5194292"/>
              <a:gd name="connsiteX694" fmla="*/ 2816986 w 4271958"/>
              <a:gd name="connsiteY694" fmla="*/ 1279531 h 5194292"/>
              <a:gd name="connsiteX695" fmla="*/ 2816986 w 4271958"/>
              <a:gd name="connsiteY695" fmla="*/ 1277175 h 5194292"/>
              <a:gd name="connsiteX696" fmla="*/ 2816578 w 4271958"/>
              <a:gd name="connsiteY696" fmla="*/ 1276357 h 5194292"/>
              <a:gd name="connsiteX697" fmla="*/ 2813045 w 4271958"/>
              <a:gd name="connsiteY697" fmla="*/ 1276357 h 5194292"/>
              <a:gd name="connsiteX698" fmla="*/ 2814814 w 4271958"/>
              <a:gd name="connsiteY698" fmla="*/ 1272818 h 5194292"/>
              <a:gd name="connsiteX699" fmla="*/ 2814633 w 4271958"/>
              <a:gd name="connsiteY699" fmla="*/ 1272457 h 5194292"/>
              <a:gd name="connsiteX700" fmla="*/ 2814736 w 4271958"/>
              <a:gd name="connsiteY700" fmla="*/ 1270212 h 5194292"/>
              <a:gd name="connsiteX701" fmla="*/ 2813647 w 4271958"/>
              <a:gd name="connsiteY701" fmla="*/ 1268293 h 5194292"/>
              <a:gd name="connsiteX702" fmla="*/ 2695670 w 4271958"/>
              <a:gd name="connsiteY702" fmla="*/ 1060332 h 5194292"/>
              <a:gd name="connsiteX703" fmla="*/ 2695355 w 4271958"/>
              <a:gd name="connsiteY703" fmla="*/ 1060516 h 5194292"/>
              <a:gd name="connsiteX704" fmla="*/ 2697184 w 4271958"/>
              <a:gd name="connsiteY704" fmla="*/ 1063755 h 5194292"/>
              <a:gd name="connsiteX705" fmla="*/ 2814633 w 4271958"/>
              <a:gd name="connsiteY705" fmla="*/ 1271661 h 5194292"/>
              <a:gd name="connsiteX706" fmla="*/ 2812294 w 4271958"/>
              <a:gd name="connsiteY706" fmla="*/ 1276354 h 5194292"/>
              <a:gd name="connsiteX707" fmla="*/ 2547933 w 4271958"/>
              <a:gd name="connsiteY707" fmla="*/ 1147288 h 5194292"/>
              <a:gd name="connsiteX708" fmla="*/ 2646671 w 4271958"/>
              <a:gd name="connsiteY708" fmla="*/ 1089114 h 5194292"/>
              <a:gd name="connsiteX709" fmla="*/ 2661711 w 4271958"/>
              <a:gd name="connsiteY709" fmla="*/ 1080252 h 5194292"/>
              <a:gd name="connsiteX710" fmla="*/ 2659525 w 4271958"/>
              <a:gd name="connsiteY710" fmla="*/ 1081538 h 5194292"/>
              <a:gd name="connsiteX711" fmla="*/ 2547620 w 4271958"/>
              <a:gd name="connsiteY711" fmla="*/ 1147183 h 5194292"/>
              <a:gd name="connsiteX712" fmla="*/ 2535870 w 4271958"/>
              <a:gd name="connsiteY712" fmla="*/ 1144840 h 5194292"/>
              <a:gd name="connsiteX713" fmla="*/ 2524120 w 4271958"/>
              <a:gd name="connsiteY713" fmla="*/ 996953 h 5194292"/>
              <a:gd name="connsiteX714" fmla="*/ 2135183 w 4271958"/>
              <a:gd name="connsiteY714" fmla="*/ 948481 h 5194292"/>
              <a:gd name="connsiteX715" fmla="*/ 2069397 w 4271958"/>
              <a:gd name="connsiteY715" fmla="*/ 1083527 h 5194292"/>
              <a:gd name="connsiteX716" fmla="*/ 2064698 w 4271958"/>
              <a:gd name="connsiteY716" fmla="*/ 1085854 h 5194292"/>
              <a:gd name="connsiteX717" fmla="*/ 2039135 w 4271958"/>
              <a:gd name="connsiteY717" fmla="*/ 1085854 h 5194292"/>
              <a:gd name="connsiteX718" fmla="*/ 2039933 w 4271958"/>
              <a:gd name="connsiteY718" fmla="*/ 1086732 h 5194292"/>
              <a:gd name="connsiteX719" fmla="*/ 1924332 w 4271958"/>
              <a:gd name="connsiteY719" fmla="*/ 1093792 h 5194292"/>
              <a:gd name="connsiteX720" fmla="*/ 1870070 w 4271958"/>
              <a:gd name="connsiteY720" fmla="*/ 1009086 h 5194292"/>
              <a:gd name="connsiteX721" fmla="*/ 1893957 w 4271958"/>
              <a:gd name="connsiteY721" fmla="*/ 989234 h 5194292"/>
              <a:gd name="connsiteX722" fmla="*/ 1926122 w 4271958"/>
              <a:gd name="connsiteY722" fmla="*/ 962503 h 5194292"/>
              <a:gd name="connsiteX723" fmla="*/ 1926077 w 4271958"/>
              <a:gd name="connsiteY723" fmla="*/ 962452 h 5194292"/>
              <a:gd name="connsiteX724" fmla="*/ 1869849 w 4271958"/>
              <a:gd name="connsiteY724" fmla="*/ 1008888 h 5194292"/>
              <a:gd name="connsiteX725" fmla="*/ 1870071 w 4271958"/>
              <a:gd name="connsiteY725" fmla="*/ 1009220 h 5194292"/>
              <a:gd name="connsiteX726" fmla="*/ 1852721 w 4271958"/>
              <a:gd name="connsiteY726" fmla="*/ 1023363 h 5194292"/>
              <a:gd name="connsiteX727" fmla="*/ 1842238 w 4271958"/>
              <a:gd name="connsiteY727" fmla="*/ 1031910 h 5194292"/>
              <a:gd name="connsiteX728" fmla="*/ 1869885 w 4271958"/>
              <a:gd name="connsiteY728" fmla="*/ 1009652 h 5194292"/>
              <a:gd name="connsiteX729" fmla="*/ 1924045 w 4271958"/>
              <a:gd name="connsiteY729" fmla="*/ 1093535 h 5194292"/>
              <a:gd name="connsiteX730" fmla="*/ 1775693 w 4271958"/>
              <a:gd name="connsiteY730" fmla="*/ 1117709 h 5194292"/>
              <a:gd name="connsiteX731" fmla="*/ 1642789 w 4271958"/>
              <a:gd name="connsiteY731" fmla="*/ 1153759 h 5194292"/>
              <a:gd name="connsiteX732" fmla="*/ 1641962 w 4271958"/>
              <a:gd name="connsiteY732" fmla="*/ 1154998 h 5194292"/>
              <a:gd name="connsiteX733" fmla="*/ 1508239 w 4271958"/>
              <a:gd name="connsiteY733" fmla="*/ 1211267 h 5194292"/>
              <a:gd name="connsiteX734" fmla="*/ 1409701 w 4271958"/>
              <a:gd name="connsiteY734" fmla="*/ 1108104 h 5194292"/>
              <a:gd name="connsiteX735" fmla="*/ 1512931 w 4271958"/>
              <a:gd name="connsiteY735" fmla="*/ 1058866 h 5194292"/>
              <a:gd name="connsiteX736" fmla="*/ 1621374 w 4271958"/>
              <a:gd name="connsiteY736" fmla="*/ 1090282 h 5194292"/>
              <a:gd name="connsiteX737" fmla="*/ 1674174 w 4271958"/>
              <a:gd name="connsiteY737" fmla="*/ 1105575 h 5194292"/>
              <a:gd name="connsiteX738" fmla="*/ 1674437 w 4271958"/>
              <a:gd name="connsiteY738" fmla="*/ 1105185 h 5194292"/>
              <a:gd name="connsiteX739" fmla="*/ 1675110 w 4271958"/>
              <a:gd name="connsiteY739" fmla="*/ 1105381 h 5194292"/>
              <a:gd name="connsiteX740" fmla="*/ 1678902 w 4271958"/>
              <a:gd name="connsiteY740" fmla="*/ 1099278 h 5194292"/>
              <a:gd name="connsiteX741" fmla="*/ 1707560 w 4271958"/>
              <a:gd name="connsiteY741" fmla="*/ 1053161 h 5194292"/>
              <a:gd name="connsiteX742" fmla="*/ 1721477 w 4271958"/>
              <a:gd name="connsiteY742" fmla="*/ 1030765 h 5194292"/>
              <a:gd name="connsiteX743" fmla="*/ 1675042 w 4271958"/>
              <a:gd name="connsiteY743" fmla="*/ 1104905 h 5194292"/>
              <a:gd name="connsiteX744" fmla="*/ 1512889 w 4271958"/>
              <a:gd name="connsiteY744" fmla="*/ 1058179 h 5194292"/>
              <a:gd name="connsiteX745" fmla="*/ 1625689 w 4271958"/>
              <a:gd name="connsiteY745" fmla="*/ 1014373 h 5194292"/>
              <a:gd name="connsiteX746" fmla="*/ 1752306 w 4271958"/>
              <a:gd name="connsiteY746" fmla="*/ 981154 h 5194292"/>
              <a:gd name="connsiteX747" fmla="*/ 1752443 w 4271958"/>
              <a:gd name="connsiteY747" fmla="*/ 980934 h 5194292"/>
              <a:gd name="connsiteX748" fmla="*/ 1841840 w 4271958"/>
              <a:gd name="connsiteY748" fmla="*/ 966790 h 5194292"/>
              <a:gd name="connsiteX749" fmla="*/ 1842014 w 4271958"/>
              <a:gd name="connsiteY749" fmla="*/ 967053 h 5194292"/>
              <a:gd name="connsiteX750" fmla="*/ 1982172 w 4271958"/>
              <a:gd name="connsiteY750" fmla="*/ 951685 h 5194292"/>
              <a:gd name="connsiteX751" fmla="*/ 2135183 w 4271958"/>
              <a:gd name="connsiteY751" fmla="*/ 948481 h 5194292"/>
              <a:gd name="connsiteX752" fmla="*/ 2135872 w 4271958"/>
              <a:gd name="connsiteY752" fmla="*/ 947740 h 5194292"/>
              <a:gd name="connsiteX753" fmla="*/ 2279172 w 4271958"/>
              <a:gd name="connsiteY753" fmla="*/ 954773 h 5194292"/>
              <a:gd name="connsiteX754" fmla="*/ 2523487 w 4271958"/>
              <a:gd name="connsiteY754" fmla="*/ 996953 h 5194292"/>
              <a:gd name="connsiteX755" fmla="*/ 2535233 w 4271958"/>
              <a:gd name="connsiteY755" fmla="*/ 1144591 h 5194292"/>
              <a:gd name="connsiteX756" fmla="*/ 2497646 w 4271958"/>
              <a:gd name="connsiteY756" fmla="*/ 1132874 h 5194292"/>
              <a:gd name="connsiteX757" fmla="*/ 2255680 w 4271958"/>
              <a:gd name="connsiteY757" fmla="*/ 957114 h 5194292"/>
              <a:gd name="connsiteX758" fmla="*/ 2255218 w 4271958"/>
              <a:gd name="connsiteY758" fmla="*/ 957430 h 5194292"/>
              <a:gd name="connsiteX759" fmla="*/ 2258775 w 4271958"/>
              <a:gd name="connsiteY759" fmla="*/ 960019 h 5194292"/>
              <a:gd name="connsiteX760" fmla="*/ 2497133 w 4271958"/>
              <a:gd name="connsiteY760" fmla="*/ 1133479 h 5194292"/>
              <a:gd name="connsiteX761" fmla="*/ 2266746 w 4271958"/>
              <a:gd name="connsiteY761" fmla="*/ 1093538 h 5194292"/>
              <a:gd name="connsiteX762" fmla="*/ 2066920 w 4271958"/>
              <a:gd name="connsiteY762" fmla="*/ 1086489 h 5194292"/>
              <a:gd name="connsiteX763" fmla="*/ 2067555 w 4271958"/>
              <a:gd name="connsiteY763" fmla="*/ 1085854 h 5194292"/>
              <a:gd name="connsiteX764" fmla="*/ 2065333 w 4271958"/>
              <a:gd name="connsiteY764" fmla="*/ 1085854 h 5194292"/>
              <a:gd name="connsiteX765" fmla="*/ 2068668 w 4271958"/>
              <a:gd name="connsiteY765" fmla="*/ 1084742 h 5194292"/>
              <a:gd name="connsiteX766" fmla="*/ 2069271 w 4271958"/>
              <a:gd name="connsiteY766" fmla="*/ 1084139 h 5194292"/>
              <a:gd name="connsiteX767" fmla="*/ 2070156 w 4271958"/>
              <a:gd name="connsiteY767" fmla="*/ 1083534 h 5194292"/>
              <a:gd name="connsiteX768" fmla="*/ 2071123 w 4271958"/>
              <a:gd name="connsiteY768" fmla="*/ 1081537 h 5194292"/>
              <a:gd name="connsiteX769" fmla="*/ 2135872 w 4271958"/>
              <a:gd name="connsiteY769" fmla="*/ 947740 h 5194292"/>
              <a:gd name="connsiteX770" fmla="*/ 3516308 w 4271958"/>
              <a:gd name="connsiteY770" fmla="*/ 649286 h 5194292"/>
              <a:gd name="connsiteX771" fmla="*/ 3527420 w 4271958"/>
              <a:gd name="connsiteY771" fmla="*/ 869950 h 5194292"/>
              <a:gd name="connsiteX772" fmla="*/ 3398833 w 4271958"/>
              <a:gd name="connsiteY772" fmla="*/ 987425 h 5194292"/>
              <a:gd name="connsiteX773" fmla="*/ 3282945 w 4271958"/>
              <a:gd name="connsiteY773" fmla="*/ 860425 h 5194292"/>
              <a:gd name="connsiteX774" fmla="*/ 603183 w 4271958"/>
              <a:gd name="connsiteY774" fmla="*/ 615949 h 5194292"/>
              <a:gd name="connsiteX775" fmla="*/ 694705 w 4271958"/>
              <a:gd name="connsiteY775" fmla="*/ 695882 h 5194292"/>
              <a:gd name="connsiteX776" fmla="*/ 702566 w 4271958"/>
              <a:gd name="connsiteY776" fmla="*/ 848654 h 5194292"/>
              <a:gd name="connsiteX777" fmla="*/ 706427 w 4271958"/>
              <a:gd name="connsiteY777" fmla="*/ 923682 h 5194292"/>
              <a:gd name="connsiteX778" fmla="*/ 695999 w 4271958"/>
              <a:gd name="connsiteY778" fmla="*/ 710652 h 5194292"/>
              <a:gd name="connsiteX779" fmla="*/ 695326 w 4271958"/>
              <a:gd name="connsiteY779" fmla="*/ 696913 h 5194292"/>
              <a:gd name="connsiteX780" fmla="*/ 925514 w 4271958"/>
              <a:gd name="connsiteY780" fmla="*/ 874714 h 5194292"/>
              <a:gd name="connsiteX781" fmla="*/ 817563 w 4271958"/>
              <a:gd name="connsiteY781" fmla="*/ 1011240 h 5194292"/>
              <a:gd name="connsiteX782" fmla="*/ 706439 w 4271958"/>
              <a:gd name="connsiteY782" fmla="*/ 923926 h 5194292"/>
              <a:gd name="connsiteX783" fmla="*/ 703763 w 4271958"/>
              <a:gd name="connsiteY783" fmla="*/ 921796 h 5194292"/>
              <a:gd name="connsiteX784" fmla="*/ 535127 w 4271958"/>
              <a:gd name="connsiteY784" fmla="*/ 787570 h 5194292"/>
              <a:gd name="connsiteX785" fmla="*/ 490539 w 4271958"/>
              <a:gd name="connsiteY785" fmla="*/ 745252 h 5194292"/>
              <a:gd name="connsiteX786" fmla="*/ 3629021 w 4271958"/>
              <a:gd name="connsiteY786" fmla="*/ 541335 h 5194292"/>
              <a:gd name="connsiteX787" fmla="*/ 3746496 w 4271958"/>
              <a:gd name="connsiteY787" fmla="*/ 668336 h 5194292"/>
              <a:gd name="connsiteX788" fmla="*/ 3527421 w 4271958"/>
              <a:gd name="connsiteY788" fmla="*/ 869950 h 5194292"/>
              <a:gd name="connsiteX789" fmla="*/ 3516308 w 4271958"/>
              <a:gd name="connsiteY789" fmla="*/ 649286 h 5194292"/>
              <a:gd name="connsiteX790" fmla="*/ 2187571 w 4271958"/>
              <a:gd name="connsiteY790" fmla="*/ 134938 h 5194292"/>
              <a:gd name="connsiteX791" fmla="*/ 2176459 w 4271958"/>
              <a:gd name="connsiteY791" fmla="*/ 366713 h 5194292"/>
              <a:gd name="connsiteX792" fmla="*/ 2028610 w 4271958"/>
              <a:gd name="connsiteY792" fmla="*/ 245366 h 5194292"/>
              <a:gd name="connsiteX793" fmla="*/ 2176458 w 4271958"/>
              <a:gd name="connsiteY793" fmla="*/ 366713 h 5194292"/>
              <a:gd name="connsiteX794" fmla="*/ 2171696 w 4271958"/>
              <a:gd name="connsiteY794" fmla="*/ 449263 h 5194292"/>
              <a:gd name="connsiteX795" fmla="*/ 2000245 w 4271958"/>
              <a:gd name="connsiteY795" fmla="*/ 439738 h 5194292"/>
              <a:gd name="connsiteX796" fmla="*/ 2008183 w 4271958"/>
              <a:gd name="connsiteY796" fmla="*/ 228600 h 5194292"/>
              <a:gd name="connsiteX797" fmla="*/ 2008183 w 4271958"/>
              <a:gd name="connsiteY797" fmla="*/ 228601 h 5194292"/>
              <a:gd name="connsiteX798" fmla="*/ 2012946 w 4271958"/>
              <a:gd name="connsiteY798" fmla="*/ 139701 h 5194292"/>
              <a:gd name="connsiteX799" fmla="*/ 2020883 w 4271958"/>
              <a:gd name="connsiteY799" fmla="*/ 0 h 5194292"/>
              <a:gd name="connsiteX800" fmla="*/ 2193920 w 4271958"/>
              <a:gd name="connsiteY800" fmla="*/ 9525 h 5194292"/>
              <a:gd name="connsiteX801" fmla="*/ 2187570 w 4271958"/>
              <a:gd name="connsiteY801" fmla="*/ 134938 h 5194292"/>
              <a:gd name="connsiteX802" fmla="*/ 2012945 w 4271958"/>
              <a:gd name="connsiteY802" fmla="*/ 139701 h 5194292"/>
              <a:gd name="connsiteX803" fmla="*/ 2012945 w 4271958"/>
              <a:gd name="connsiteY803" fmla="*/ 139700 h 5194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</a:cxnLst>
            <a:rect l="l" t="t" r="r" b="b"/>
            <a:pathLst>
              <a:path w="4271958" h="5194292">
                <a:moveTo>
                  <a:pt x="1877852" y="4807053"/>
                </a:moveTo>
                <a:lnTo>
                  <a:pt x="1850081" y="4826492"/>
                </a:lnTo>
                <a:lnTo>
                  <a:pt x="1877822" y="4807546"/>
                </a:lnTo>
                <a:lnTo>
                  <a:pt x="1877832" y="4807393"/>
                </a:lnTo>
                <a:close/>
                <a:moveTo>
                  <a:pt x="1827654" y="4780461"/>
                </a:moveTo>
                <a:lnTo>
                  <a:pt x="1816478" y="4783263"/>
                </a:lnTo>
                <a:lnTo>
                  <a:pt x="1785775" y="4790962"/>
                </a:lnTo>
                <a:lnTo>
                  <a:pt x="1785933" y="4791068"/>
                </a:lnTo>
                <a:lnTo>
                  <a:pt x="1785739" y="4791113"/>
                </a:lnTo>
                <a:lnTo>
                  <a:pt x="1786626" y="4791651"/>
                </a:lnTo>
                <a:cubicBezTo>
                  <a:pt x="1787348" y="4792089"/>
                  <a:pt x="1788610" y="4792856"/>
                  <a:pt x="1790820" y="4794197"/>
                </a:cubicBezTo>
                <a:lnTo>
                  <a:pt x="1792583" y="4795268"/>
                </a:lnTo>
                <a:lnTo>
                  <a:pt x="1785933" y="4791068"/>
                </a:lnTo>
                <a:close/>
                <a:moveTo>
                  <a:pt x="1741762" y="4763474"/>
                </a:moveTo>
                <a:lnTo>
                  <a:pt x="1736654" y="4766889"/>
                </a:lnTo>
                <a:lnTo>
                  <a:pt x="1736721" y="4767593"/>
                </a:lnTo>
                <a:lnTo>
                  <a:pt x="1736015" y="4767955"/>
                </a:lnTo>
                <a:lnTo>
                  <a:pt x="1738297" y="4802400"/>
                </a:lnTo>
                <a:lnTo>
                  <a:pt x="1739182" y="4802180"/>
                </a:lnTo>
                <a:lnTo>
                  <a:pt x="1739219" y="4802522"/>
                </a:lnTo>
                <a:lnTo>
                  <a:pt x="1744228" y="4801287"/>
                </a:lnTo>
                <a:cubicBezTo>
                  <a:pt x="1747187" y="4800557"/>
                  <a:pt x="1751627" y="4799462"/>
                  <a:pt x="1758287" y="4797820"/>
                </a:cubicBezTo>
                <a:lnTo>
                  <a:pt x="1780906" y="4792241"/>
                </a:lnTo>
                <a:lnTo>
                  <a:pt x="1738308" y="4802180"/>
                </a:lnTo>
                <a:lnTo>
                  <a:pt x="1736720" y="4767255"/>
                </a:lnTo>
                <a:close/>
                <a:moveTo>
                  <a:pt x="2013610" y="4709313"/>
                </a:moveTo>
                <a:lnTo>
                  <a:pt x="2013105" y="4709320"/>
                </a:lnTo>
                <a:lnTo>
                  <a:pt x="2005123" y="4715045"/>
                </a:lnTo>
                <a:cubicBezTo>
                  <a:pt x="1994564" y="4722619"/>
                  <a:pt x="1980486" y="4732717"/>
                  <a:pt x="1961716" y="4746181"/>
                </a:cubicBezTo>
                <a:lnTo>
                  <a:pt x="1879654" y="4767240"/>
                </a:lnTo>
                <a:lnTo>
                  <a:pt x="1879644" y="4767424"/>
                </a:lnTo>
                <a:lnTo>
                  <a:pt x="1879589" y="4767437"/>
                </a:lnTo>
                <a:lnTo>
                  <a:pt x="1878331" y="4798892"/>
                </a:lnTo>
                <a:lnTo>
                  <a:pt x="1878818" y="4790597"/>
                </a:lnTo>
                <a:cubicBezTo>
                  <a:pt x="1879146" y="4784999"/>
                  <a:pt x="1879585" y="4777534"/>
                  <a:pt x="1880169" y="4767581"/>
                </a:cubicBezTo>
                <a:cubicBezTo>
                  <a:pt x="1880169" y="4767581"/>
                  <a:pt x="1880169" y="4767581"/>
                  <a:pt x="1961969" y="4746505"/>
                </a:cubicBezTo>
                <a:cubicBezTo>
                  <a:pt x="1961969" y="4746505"/>
                  <a:pt x="1961969" y="4746505"/>
                  <a:pt x="1993521" y="4723782"/>
                </a:cubicBezTo>
                <a:close/>
                <a:moveTo>
                  <a:pt x="2192797" y="4706606"/>
                </a:moveTo>
                <a:lnTo>
                  <a:pt x="2192493" y="4706613"/>
                </a:lnTo>
                <a:lnTo>
                  <a:pt x="2177714" y="4900582"/>
                </a:lnTo>
                <a:lnTo>
                  <a:pt x="2177825" y="4900657"/>
                </a:lnTo>
                <a:close/>
                <a:moveTo>
                  <a:pt x="2369269" y="4702730"/>
                </a:moveTo>
                <a:lnTo>
                  <a:pt x="2367815" y="4702762"/>
                </a:lnTo>
                <a:lnTo>
                  <a:pt x="2369472" y="4726045"/>
                </a:lnTo>
                <a:cubicBezTo>
                  <a:pt x="2370791" y="4744588"/>
                  <a:pt x="2372550" y="4769311"/>
                  <a:pt x="2374895" y="4802276"/>
                </a:cubicBezTo>
                <a:cubicBezTo>
                  <a:pt x="2374895" y="4802276"/>
                  <a:pt x="2374895" y="4802276"/>
                  <a:pt x="2236640" y="4948975"/>
                </a:cubicBezTo>
                <a:lnTo>
                  <a:pt x="2211383" y="4975774"/>
                </a:lnTo>
                <a:lnTo>
                  <a:pt x="2211383" y="4976686"/>
                </a:lnTo>
                <a:lnTo>
                  <a:pt x="2219540" y="4968072"/>
                </a:lnTo>
                <a:cubicBezTo>
                  <a:pt x="2239735" y="4946746"/>
                  <a:pt x="2268007" y="4916889"/>
                  <a:pt x="2307589" y="4875090"/>
                </a:cubicBezTo>
                <a:lnTo>
                  <a:pt x="2374997" y="4803904"/>
                </a:lnTo>
                <a:lnTo>
                  <a:pt x="2374895" y="4802778"/>
                </a:lnTo>
                <a:lnTo>
                  <a:pt x="2376313" y="4801384"/>
                </a:lnTo>
                <a:lnTo>
                  <a:pt x="2376214" y="4800005"/>
                </a:lnTo>
                <a:cubicBezTo>
                  <a:pt x="2375884" y="4795375"/>
                  <a:pt x="2374809" y="4780326"/>
                  <a:pt x="2371318" y="4731420"/>
                </a:cubicBezTo>
                <a:close/>
                <a:moveTo>
                  <a:pt x="2573121" y="4525208"/>
                </a:moveTo>
                <a:lnTo>
                  <a:pt x="2574920" y="4546050"/>
                </a:lnTo>
                <a:lnTo>
                  <a:pt x="2514380" y="4606223"/>
                </a:lnTo>
                <a:lnTo>
                  <a:pt x="2574957" y="4546712"/>
                </a:lnTo>
                <a:lnTo>
                  <a:pt x="2574920" y="4546324"/>
                </a:lnTo>
                <a:lnTo>
                  <a:pt x="2575032" y="4546225"/>
                </a:lnTo>
                <a:lnTo>
                  <a:pt x="2574988" y="4545749"/>
                </a:lnTo>
                <a:cubicBezTo>
                  <a:pt x="2574873" y="4544484"/>
                  <a:pt x="2574586" y="4541321"/>
                  <a:pt x="2573867" y="4533415"/>
                </a:cubicBezTo>
                <a:close/>
                <a:moveTo>
                  <a:pt x="2316158" y="4424355"/>
                </a:moveTo>
                <a:lnTo>
                  <a:pt x="2275898" y="4506454"/>
                </a:lnTo>
                <a:lnTo>
                  <a:pt x="2290092" y="4477983"/>
                </a:lnTo>
                <a:lnTo>
                  <a:pt x="2316660" y="4424690"/>
                </a:lnTo>
                <a:close/>
                <a:moveTo>
                  <a:pt x="2640643" y="4377363"/>
                </a:moveTo>
                <a:lnTo>
                  <a:pt x="2568538" y="4470159"/>
                </a:lnTo>
                <a:lnTo>
                  <a:pt x="2568570" y="4470523"/>
                </a:lnTo>
                <a:lnTo>
                  <a:pt x="2567888" y="4471432"/>
                </a:lnTo>
                <a:lnTo>
                  <a:pt x="2568075" y="4473170"/>
                </a:lnTo>
                <a:lnTo>
                  <a:pt x="2570036" y="4491482"/>
                </a:lnTo>
                <a:lnTo>
                  <a:pt x="2570231" y="4491727"/>
                </a:lnTo>
                <a:cubicBezTo>
                  <a:pt x="2570231" y="4491727"/>
                  <a:pt x="2570231" y="4491727"/>
                  <a:pt x="2570304" y="4492576"/>
                </a:cubicBezTo>
                <a:lnTo>
                  <a:pt x="2570327" y="4492837"/>
                </a:lnTo>
                <a:lnTo>
                  <a:pt x="2571581" y="4494474"/>
                </a:lnTo>
                <a:cubicBezTo>
                  <a:pt x="2573004" y="4496330"/>
                  <a:pt x="2575851" y="4500043"/>
                  <a:pt x="2581544" y="4507468"/>
                </a:cubicBezTo>
                <a:lnTo>
                  <a:pt x="2591446" y="4520383"/>
                </a:lnTo>
                <a:lnTo>
                  <a:pt x="2585806" y="4512659"/>
                </a:lnTo>
                <a:cubicBezTo>
                  <a:pt x="2582183" y="4507698"/>
                  <a:pt x="2577352" y="4501084"/>
                  <a:pt x="2570912" y="4492264"/>
                </a:cubicBezTo>
                <a:cubicBezTo>
                  <a:pt x="2570912" y="4492264"/>
                  <a:pt x="2570912" y="4492264"/>
                  <a:pt x="2568570" y="4471098"/>
                </a:cubicBezTo>
                <a:close/>
                <a:moveTo>
                  <a:pt x="1689095" y="4376730"/>
                </a:moveTo>
                <a:lnTo>
                  <a:pt x="1757358" y="4403718"/>
                </a:lnTo>
                <a:lnTo>
                  <a:pt x="1757358" y="4403717"/>
                </a:lnTo>
                <a:lnTo>
                  <a:pt x="1689096" y="4376730"/>
                </a:lnTo>
                <a:close/>
                <a:moveTo>
                  <a:pt x="1609053" y="4361968"/>
                </a:moveTo>
                <a:lnTo>
                  <a:pt x="1637735" y="4395810"/>
                </a:lnTo>
                <a:lnTo>
                  <a:pt x="1637821" y="4395780"/>
                </a:lnTo>
                <a:lnTo>
                  <a:pt x="1701608" y="4471927"/>
                </a:lnTo>
                <a:lnTo>
                  <a:pt x="1638295" y="4395780"/>
                </a:lnTo>
                <a:close/>
                <a:moveTo>
                  <a:pt x="2359201" y="4337015"/>
                </a:moveTo>
                <a:lnTo>
                  <a:pt x="2359021" y="4337043"/>
                </a:lnTo>
                <a:lnTo>
                  <a:pt x="2325683" y="4405305"/>
                </a:lnTo>
                <a:lnTo>
                  <a:pt x="2410325" y="4486812"/>
                </a:lnTo>
                <a:lnTo>
                  <a:pt x="2410791" y="4487128"/>
                </a:lnTo>
                <a:cubicBezTo>
                  <a:pt x="2410791" y="4487128"/>
                  <a:pt x="2410791" y="4487128"/>
                  <a:pt x="2326505" y="4404942"/>
                </a:cubicBezTo>
                <a:close/>
                <a:moveTo>
                  <a:pt x="1582474" y="4335787"/>
                </a:moveTo>
                <a:lnTo>
                  <a:pt x="1587989" y="4337608"/>
                </a:lnTo>
                <a:lnTo>
                  <a:pt x="1587501" y="4337044"/>
                </a:lnTo>
                <a:lnTo>
                  <a:pt x="1587498" y="4337043"/>
                </a:lnTo>
                <a:lnTo>
                  <a:pt x="1587495" y="4337042"/>
                </a:lnTo>
                <a:lnTo>
                  <a:pt x="1587499" y="4337043"/>
                </a:lnTo>
                <a:lnTo>
                  <a:pt x="1585974" y="4336535"/>
                </a:lnTo>
                <a:lnTo>
                  <a:pt x="1587495" y="4337042"/>
                </a:lnTo>
                <a:close/>
                <a:moveTo>
                  <a:pt x="2789233" y="4335455"/>
                </a:moveTo>
                <a:cubicBezTo>
                  <a:pt x="2761123" y="4429091"/>
                  <a:pt x="2718957" y="4522726"/>
                  <a:pt x="2658051" y="4611680"/>
                </a:cubicBezTo>
                <a:lnTo>
                  <a:pt x="2597145" y="4527408"/>
                </a:lnTo>
                <a:cubicBezTo>
                  <a:pt x="2669764" y="4454841"/>
                  <a:pt x="2740040" y="4384614"/>
                  <a:pt x="2789233" y="4335455"/>
                </a:cubicBezTo>
                <a:close/>
                <a:moveTo>
                  <a:pt x="2451207" y="4322718"/>
                </a:moveTo>
                <a:lnTo>
                  <a:pt x="2451081" y="4322735"/>
                </a:lnTo>
                <a:lnTo>
                  <a:pt x="2451096" y="4322755"/>
                </a:lnTo>
                <a:lnTo>
                  <a:pt x="2450642" y="4322826"/>
                </a:lnTo>
                <a:lnTo>
                  <a:pt x="2452312" y="4325214"/>
                </a:lnTo>
                <a:cubicBezTo>
                  <a:pt x="2457470" y="4332588"/>
                  <a:pt x="2478103" y="4362087"/>
                  <a:pt x="2560633" y="4480083"/>
                </a:cubicBezTo>
                <a:cubicBezTo>
                  <a:pt x="2511466" y="4545832"/>
                  <a:pt x="2462299" y="4609233"/>
                  <a:pt x="2422498" y="4660893"/>
                </a:cubicBezTo>
                <a:cubicBezTo>
                  <a:pt x="2422498" y="4660893"/>
                  <a:pt x="2422498" y="4660893"/>
                  <a:pt x="2297020" y="4612127"/>
                </a:cubicBezTo>
                <a:lnTo>
                  <a:pt x="2235754" y="4588317"/>
                </a:lnTo>
                <a:lnTo>
                  <a:pt x="2235196" y="4589455"/>
                </a:lnTo>
                <a:lnTo>
                  <a:pt x="2235195" y="4589455"/>
                </a:lnTo>
                <a:lnTo>
                  <a:pt x="2235079" y="4589694"/>
                </a:lnTo>
                <a:lnTo>
                  <a:pt x="2421674" y="4661962"/>
                </a:lnTo>
                <a:lnTo>
                  <a:pt x="2422455" y="4660892"/>
                </a:lnTo>
                <a:lnTo>
                  <a:pt x="2423003" y="4661154"/>
                </a:lnTo>
                <a:lnTo>
                  <a:pt x="2488169" y="4576164"/>
                </a:lnTo>
                <a:cubicBezTo>
                  <a:pt x="2511616" y="4545460"/>
                  <a:pt x="2536234" y="4512984"/>
                  <a:pt x="2560852" y="4479917"/>
                </a:cubicBezTo>
                <a:lnTo>
                  <a:pt x="2560871" y="4479941"/>
                </a:lnTo>
                <a:lnTo>
                  <a:pt x="2561210" y="4479473"/>
                </a:lnTo>
                <a:lnTo>
                  <a:pt x="2559796" y="4477459"/>
                </a:lnTo>
                <a:cubicBezTo>
                  <a:pt x="2555483" y="4471312"/>
                  <a:pt x="2540385" y="4449798"/>
                  <a:pt x="2487544" y="4374500"/>
                </a:cubicBezTo>
                <a:close/>
                <a:moveTo>
                  <a:pt x="2108196" y="4233855"/>
                </a:moveTo>
                <a:lnTo>
                  <a:pt x="2108195" y="4233856"/>
                </a:lnTo>
                <a:lnTo>
                  <a:pt x="2093908" y="4271955"/>
                </a:lnTo>
                <a:close/>
                <a:moveTo>
                  <a:pt x="2003421" y="4209514"/>
                </a:moveTo>
                <a:lnTo>
                  <a:pt x="2063745" y="4249730"/>
                </a:lnTo>
                <a:lnTo>
                  <a:pt x="2063746" y="4249730"/>
                </a:lnTo>
                <a:close/>
                <a:moveTo>
                  <a:pt x="1943867" y="4168831"/>
                </a:moveTo>
                <a:lnTo>
                  <a:pt x="1973258" y="4189405"/>
                </a:lnTo>
                <a:lnTo>
                  <a:pt x="1938333" y="4292592"/>
                </a:lnTo>
                <a:lnTo>
                  <a:pt x="1922458" y="4337042"/>
                </a:lnTo>
                <a:lnTo>
                  <a:pt x="1922458" y="4337043"/>
                </a:lnTo>
                <a:lnTo>
                  <a:pt x="1987545" y="4492617"/>
                </a:lnTo>
                <a:lnTo>
                  <a:pt x="1882771" y="4452930"/>
                </a:lnTo>
                <a:lnTo>
                  <a:pt x="1882770" y="4452930"/>
                </a:lnTo>
                <a:lnTo>
                  <a:pt x="1987545" y="4492618"/>
                </a:lnTo>
                <a:lnTo>
                  <a:pt x="2006595" y="4543418"/>
                </a:lnTo>
                <a:lnTo>
                  <a:pt x="2006595" y="4543417"/>
                </a:lnTo>
                <a:lnTo>
                  <a:pt x="1987545" y="4492617"/>
                </a:lnTo>
                <a:lnTo>
                  <a:pt x="1987546" y="4492617"/>
                </a:lnTo>
                <a:lnTo>
                  <a:pt x="1922458" y="4337043"/>
                </a:lnTo>
                <a:lnTo>
                  <a:pt x="1938333" y="4292593"/>
                </a:lnTo>
                <a:lnTo>
                  <a:pt x="1973258" y="4189405"/>
                </a:lnTo>
                <a:lnTo>
                  <a:pt x="1973368" y="4189099"/>
                </a:lnTo>
                <a:lnTo>
                  <a:pt x="1972314" y="4188375"/>
                </a:lnTo>
                <a:cubicBezTo>
                  <a:pt x="1970814" y="4187344"/>
                  <a:pt x="1967813" y="4185283"/>
                  <a:pt x="1961813" y="4181161"/>
                </a:cubicBezTo>
                <a:close/>
                <a:moveTo>
                  <a:pt x="1757358" y="4146542"/>
                </a:moveTo>
                <a:lnTo>
                  <a:pt x="1582734" y="4335454"/>
                </a:lnTo>
                <a:lnTo>
                  <a:pt x="1582735" y="4335455"/>
                </a:lnTo>
                <a:close/>
                <a:moveTo>
                  <a:pt x="1819337" y="4081219"/>
                </a:moveTo>
                <a:lnTo>
                  <a:pt x="1819226" y="4081340"/>
                </a:lnTo>
                <a:lnTo>
                  <a:pt x="1819271" y="4081456"/>
                </a:lnTo>
                <a:lnTo>
                  <a:pt x="1830383" y="4111617"/>
                </a:lnTo>
                <a:lnTo>
                  <a:pt x="1835778" y="4112876"/>
                </a:lnTo>
                <a:lnTo>
                  <a:pt x="1830978" y="4111669"/>
                </a:lnTo>
                <a:close/>
                <a:moveTo>
                  <a:pt x="1552501" y="4032218"/>
                </a:moveTo>
                <a:lnTo>
                  <a:pt x="1456494" y="4183961"/>
                </a:lnTo>
                <a:lnTo>
                  <a:pt x="1457325" y="4184979"/>
                </a:lnTo>
                <a:lnTo>
                  <a:pt x="1457271" y="4185071"/>
                </a:lnTo>
                <a:lnTo>
                  <a:pt x="1458879" y="4186999"/>
                </a:lnTo>
                <a:cubicBezTo>
                  <a:pt x="1463303" y="4192301"/>
                  <a:pt x="1477679" y="4209533"/>
                  <a:pt x="1524401" y="4265535"/>
                </a:cubicBezTo>
                <a:lnTo>
                  <a:pt x="1581875" y="4334423"/>
                </a:lnTo>
                <a:lnTo>
                  <a:pt x="1457320" y="4184642"/>
                </a:lnTo>
                <a:lnTo>
                  <a:pt x="1552570" y="4032242"/>
                </a:lnTo>
                <a:lnTo>
                  <a:pt x="1552571" y="4032242"/>
                </a:lnTo>
                <a:lnTo>
                  <a:pt x="1552571" y="4032241"/>
                </a:lnTo>
                <a:close/>
                <a:moveTo>
                  <a:pt x="2239926" y="4030831"/>
                </a:moveTo>
                <a:lnTo>
                  <a:pt x="2330445" y="4159243"/>
                </a:lnTo>
                <a:lnTo>
                  <a:pt x="2330446" y="4159242"/>
                </a:lnTo>
                <a:lnTo>
                  <a:pt x="2439149" y="4306564"/>
                </a:lnTo>
                <a:lnTo>
                  <a:pt x="2435959" y="4302181"/>
                </a:lnTo>
                <a:cubicBezTo>
                  <a:pt x="2424729" y="4286751"/>
                  <a:pt x="2405075" y="4259748"/>
                  <a:pt x="2370682" y="4212492"/>
                </a:cubicBezTo>
                <a:lnTo>
                  <a:pt x="2331691" y="4158920"/>
                </a:lnTo>
                <a:lnTo>
                  <a:pt x="2330789" y="4159243"/>
                </a:lnTo>
                <a:close/>
                <a:moveTo>
                  <a:pt x="1420599" y="3993706"/>
                </a:moveTo>
                <a:lnTo>
                  <a:pt x="1414461" y="4004063"/>
                </a:lnTo>
                <a:lnTo>
                  <a:pt x="1420566" y="3994142"/>
                </a:lnTo>
                <a:lnTo>
                  <a:pt x="1420962" y="3994250"/>
                </a:lnTo>
                <a:lnTo>
                  <a:pt x="1421186" y="3993903"/>
                </a:lnTo>
                <a:close/>
                <a:moveTo>
                  <a:pt x="2686027" y="3988965"/>
                </a:moveTo>
                <a:lnTo>
                  <a:pt x="2651925" y="3998833"/>
                </a:lnTo>
                <a:lnTo>
                  <a:pt x="2685512" y="3989143"/>
                </a:lnTo>
                <a:cubicBezTo>
                  <a:pt x="2685512" y="3989143"/>
                  <a:pt x="2685512" y="3989143"/>
                  <a:pt x="2746012" y="4050557"/>
                </a:cubicBezTo>
                <a:lnTo>
                  <a:pt x="2757402" y="4062119"/>
                </a:lnTo>
                <a:lnTo>
                  <a:pt x="2733253" y="4037416"/>
                </a:lnTo>
                <a:cubicBezTo>
                  <a:pt x="2719566" y="4023414"/>
                  <a:pt x="2703923" y="4007411"/>
                  <a:pt x="2686045" y="3989123"/>
                </a:cubicBezTo>
                <a:lnTo>
                  <a:pt x="2686151" y="3989092"/>
                </a:lnTo>
                <a:close/>
                <a:moveTo>
                  <a:pt x="2528677" y="3829043"/>
                </a:moveTo>
                <a:lnTo>
                  <a:pt x="2532536" y="3832965"/>
                </a:lnTo>
                <a:cubicBezTo>
                  <a:pt x="2543218" y="3843820"/>
                  <a:pt x="2567253" y="3868244"/>
                  <a:pt x="2621333" y="3923200"/>
                </a:cubicBezTo>
                <a:lnTo>
                  <a:pt x="2661444" y="3963961"/>
                </a:lnTo>
                <a:lnTo>
                  <a:pt x="2528803" y="3829043"/>
                </a:lnTo>
                <a:close/>
                <a:moveTo>
                  <a:pt x="2514376" y="3829043"/>
                </a:moveTo>
                <a:lnTo>
                  <a:pt x="2520843" y="3914993"/>
                </a:lnTo>
                <a:lnTo>
                  <a:pt x="2521399" y="3915981"/>
                </a:lnTo>
                <a:cubicBezTo>
                  <a:pt x="2521399" y="3915981"/>
                  <a:pt x="2521399" y="3915981"/>
                  <a:pt x="2521463" y="3916748"/>
                </a:cubicBezTo>
                <a:lnTo>
                  <a:pt x="2521514" y="3917356"/>
                </a:lnTo>
                <a:lnTo>
                  <a:pt x="2521863" y="3917969"/>
                </a:lnTo>
                <a:cubicBezTo>
                  <a:pt x="2524619" y="3922812"/>
                  <a:pt x="2535639" y="3942183"/>
                  <a:pt x="2579719" y="4019666"/>
                </a:cubicBezTo>
                <a:lnTo>
                  <a:pt x="2580327" y="4019491"/>
                </a:lnTo>
                <a:lnTo>
                  <a:pt x="2579439" y="4017926"/>
                </a:lnTo>
                <a:cubicBezTo>
                  <a:pt x="2576687" y="4013074"/>
                  <a:pt x="2565678" y="3993665"/>
                  <a:pt x="2521641" y="3916030"/>
                </a:cubicBezTo>
                <a:cubicBezTo>
                  <a:pt x="2521641" y="3916030"/>
                  <a:pt x="2521641" y="3916030"/>
                  <a:pt x="2518669" y="3877323"/>
                </a:cubicBezTo>
                <a:lnTo>
                  <a:pt x="2514961" y="3829043"/>
                </a:lnTo>
                <a:close/>
                <a:moveTo>
                  <a:pt x="2472408" y="3829043"/>
                </a:moveTo>
                <a:lnTo>
                  <a:pt x="2476184" y="3835743"/>
                </a:lnTo>
                <a:lnTo>
                  <a:pt x="2489831" y="3859961"/>
                </a:lnTo>
                <a:lnTo>
                  <a:pt x="2472773" y="3829043"/>
                </a:lnTo>
                <a:close/>
                <a:moveTo>
                  <a:pt x="2325878" y="3829043"/>
                </a:moveTo>
                <a:lnTo>
                  <a:pt x="2330678" y="3839581"/>
                </a:lnTo>
                <a:cubicBezTo>
                  <a:pt x="2339970" y="3859982"/>
                  <a:pt x="2361650" y="3907583"/>
                  <a:pt x="2412239" y="4018654"/>
                </a:cubicBezTo>
                <a:lnTo>
                  <a:pt x="2455460" y="4113551"/>
                </a:lnTo>
                <a:lnTo>
                  <a:pt x="2455631" y="4113490"/>
                </a:lnTo>
                <a:cubicBezTo>
                  <a:pt x="2455631" y="4113490"/>
                  <a:pt x="2455631" y="4113490"/>
                  <a:pt x="2367512" y="3919742"/>
                </a:cubicBezTo>
                <a:lnTo>
                  <a:pt x="2326261" y="3829043"/>
                </a:lnTo>
                <a:close/>
                <a:moveTo>
                  <a:pt x="2096784" y="3829043"/>
                </a:moveTo>
                <a:lnTo>
                  <a:pt x="2100258" y="3833703"/>
                </a:lnTo>
                <a:cubicBezTo>
                  <a:pt x="2100258" y="3833703"/>
                  <a:pt x="2100258" y="3833703"/>
                  <a:pt x="2093590" y="3852460"/>
                </a:cubicBezTo>
                <a:lnTo>
                  <a:pt x="2092393" y="3855827"/>
                </a:lnTo>
                <a:lnTo>
                  <a:pt x="2100258" y="3833805"/>
                </a:lnTo>
                <a:lnTo>
                  <a:pt x="2193921" y="3965568"/>
                </a:lnTo>
                <a:lnTo>
                  <a:pt x="2193974" y="3965644"/>
                </a:lnTo>
                <a:lnTo>
                  <a:pt x="2194295" y="3964629"/>
                </a:lnTo>
                <a:lnTo>
                  <a:pt x="2100258" y="3833699"/>
                </a:lnTo>
                <a:lnTo>
                  <a:pt x="2100437" y="3832986"/>
                </a:lnTo>
                <a:lnTo>
                  <a:pt x="2097480" y="3829043"/>
                </a:lnTo>
                <a:close/>
                <a:moveTo>
                  <a:pt x="1750732" y="3829043"/>
                </a:moveTo>
                <a:lnTo>
                  <a:pt x="1743418" y="3835277"/>
                </a:lnTo>
                <a:lnTo>
                  <a:pt x="1751238" y="3829043"/>
                </a:lnTo>
                <a:close/>
                <a:moveTo>
                  <a:pt x="1717441" y="3829043"/>
                </a:moveTo>
                <a:lnTo>
                  <a:pt x="1724020" y="3850984"/>
                </a:lnTo>
                <a:cubicBezTo>
                  <a:pt x="1724020" y="3850984"/>
                  <a:pt x="1724020" y="3850984"/>
                  <a:pt x="1638940" y="3923493"/>
                </a:cubicBezTo>
                <a:lnTo>
                  <a:pt x="1597466" y="3958838"/>
                </a:lnTo>
                <a:lnTo>
                  <a:pt x="1724021" y="3851267"/>
                </a:lnTo>
                <a:lnTo>
                  <a:pt x="1760496" y="3932147"/>
                </a:lnTo>
                <a:lnTo>
                  <a:pt x="1724020" y="3850739"/>
                </a:lnTo>
                <a:lnTo>
                  <a:pt x="1724409" y="3850429"/>
                </a:lnTo>
                <a:lnTo>
                  <a:pt x="1723782" y="3848292"/>
                </a:lnTo>
                <a:lnTo>
                  <a:pt x="1718136" y="3829043"/>
                </a:lnTo>
                <a:close/>
                <a:moveTo>
                  <a:pt x="2702075" y="3675055"/>
                </a:moveTo>
                <a:cubicBezTo>
                  <a:pt x="2702075" y="3675055"/>
                  <a:pt x="2702075" y="3675055"/>
                  <a:pt x="2787051" y="3778215"/>
                </a:cubicBezTo>
                <a:lnTo>
                  <a:pt x="2828850" y="3828958"/>
                </a:lnTo>
                <a:lnTo>
                  <a:pt x="2829076" y="3828988"/>
                </a:lnTo>
                <a:cubicBezTo>
                  <a:pt x="2831419" y="3833696"/>
                  <a:pt x="2836104" y="3876066"/>
                  <a:pt x="2838446" y="3944328"/>
                </a:cubicBezTo>
                <a:lnTo>
                  <a:pt x="2782524" y="3960718"/>
                </a:lnTo>
                <a:lnTo>
                  <a:pt x="2782883" y="3961077"/>
                </a:lnTo>
                <a:lnTo>
                  <a:pt x="2782544" y="3961177"/>
                </a:lnTo>
                <a:lnTo>
                  <a:pt x="2783054" y="3961690"/>
                </a:lnTo>
                <a:cubicBezTo>
                  <a:pt x="2783933" y="3962575"/>
                  <a:pt x="2785691" y="3964345"/>
                  <a:pt x="2789208" y="3967885"/>
                </a:cubicBezTo>
                <a:lnTo>
                  <a:pt x="2791846" y="3970540"/>
                </a:lnTo>
                <a:lnTo>
                  <a:pt x="2782883" y="3961420"/>
                </a:lnTo>
                <a:cubicBezTo>
                  <a:pt x="2782883" y="3961420"/>
                  <a:pt x="2782883" y="3961420"/>
                  <a:pt x="2838446" y="3944930"/>
                </a:cubicBezTo>
                <a:cubicBezTo>
                  <a:pt x="2838446" y="3968487"/>
                  <a:pt x="2838446" y="3992043"/>
                  <a:pt x="2838446" y="4017955"/>
                </a:cubicBezTo>
                <a:lnTo>
                  <a:pt x="2838416" y="4017924"/>
                </a:lnTo>
                <a:lnTo>
                  <a:pt x="2831420" y="4132930"/>
                </a:lnTo>
                <a:lnTo>
                  <a:pt x="2831411" y="4133070"/>
                </a:lnTo>
                <a:cubicBezTo>
                  <a:pt x="2829067" y="4133070"/>
                  <a:pt x="2829067" y="4133070"/>
                  <a:pt x="2829067" y="4135430"/>
                </a:cubicBezTo>
                <a:lnTo>
                  <a:pt x="2828994" y="4135356"/>
                </a:lnTo>
                <a:lnTo>
                  <a:pt x="2828675" y="4135030"/>
                </a:lnTo>
                <a:lnTo>
                  <a:pt x="2775436" y="4202809"/>
                </a:lnTo>
                <a:cubicBezTo>
                  <a:pt x="2755453" y="4228050"/>
                  <a:pt x="2733707" y="4255638"/>
                  <a:pt x="2711372" y="4284988"/>
                </a:cubicBezTo>
                <a:cubicBezTo>
                  <a:pt x="2711372" y="4284988"/>
                  <a:pt x="2711372" y="4284988"/>
                  <a:pt x="2605850" y="4300718"/>
                </a:cubicBezTo>
                <a:lnTo>
                  <a:pt x="2554263" y="4308408"/>
                </a:lnTo>
                <a:lnTo>
                  <a:pt x="2554270" y="4308495"/>
                </a:lnTo>
                <a:lnTo>
                  <a:pt x="2554473" y="4308467"/>
                </a:lnTo>
                <a:lnTo>
                  <a:pt x="2554564" y="4309511"/>
                </a:lnTo>
                <a:lnTo>
                  <a:pt x="2555928" y="4309308"/>
                </a:lnTo>
                <a:cubicBezTo>
                  <a:pt x="2560864" y="4308576"/>
                  <a:pt x="2580605" y="4305648"/>
                  <a:pt x="2659570" y="4293936"/>
                </a:cubicBezTo>
                <a:lnTo>
                  <a:pt x="2710611" y="4286366"/>
                </a:lnTo>
                <a:lnTo>
                  <a:pt x="2711430" y="4285302"/>
                </a:lnTo>
                <a:lnTo>
                  <a:pt x="2712257" y="4285198"/>
                </a:lnTo>
                <a:lnTo>
                  <a:pt x="2775469" y="4203767"/>
                </a:lnTo>
                <a:cubicBezTo>
                  <a:pt x="2795440" y="4178435"/>
                  <a:pt x="2813648" y="4155460"/>
                  <a:pt x="2828920" y="4135430"/>
                </a:cubicBezTo>
                <a:cubicBezTo>
                  <a:pt x="2824221" y="4180203"/>
                  <a:pt x="2817173" y="4224975"/>
                  <a:pt x="2805425" y="4274461"/>
                </a:cubicBezTo>
                <a:lnTo>
                  <a:pt x="2804842" y="4274534"/>
                </a:lnTo>
                <a:lnTo>
                  <a:pt x="2788714" y="4334690"/>
                </a:lnTo>
                <a:cubicBezTo>
                  <a:pt x="2764124" y="4359385"/>
                  <a:pt x="2734264" y="4389371"/>
                  <a:pt x="2701476" y="4422297"/>
                </a:cubicBezTo>
                <a:lnTo>
                  <a:pt x="2596821" y="4527394"/>
                </a:lnTo>
                <a:lnTo>
                  <a:pt x="2597146" y="4527818"/>
                </a:lnTo>
                <a:lnTo>
                  <a:pt x="2596652" y="4528238"/>
                </a:lnTo>
                <a:lnTo>
                  <a:pt x="2597106" y="4528863"/>
                </a:lnTo>
                <a:cubicBezTo>
                  <a:pt x="2599980" y="4532825"/>
                  <a:pt x="2611478" y="4548672"/>
                  <a:pt x="2657470" y="4612060"/>
                </a:cubicBezTo>
                <a:lnTo>
                  <a:pt x="2589188" y="4694091"/>
                </a:lnTo>
                <a:lnTo>
                  <a:pt x="2589208" y="4694303"/>
                </a:lnTo>
                <a:lnTo>
                  <a:pt x="2588843" y="4694485"/>
                </a:lnTo>
                <a:lnTo>
                  <a:pt x="2601650" y="4701936"/>
                </a:lnTo>
                <a:cubicBezTo>
                  <a:pt x="2625610" y="4724651"/>
                  <a:pt x="2620881" y="4754224"/>
                  <a:pt x="2610073" y="4778764"/>
                </a:cubicBezTo>
                <a:cubicBezTo>
                  <a:pt x="2595955" y="4808563"/>
                  <a:pt x="2556691" y="4825215"/>
                  <a:pt x="2525037" y="4834637"/>
                </a:cubicBezTo>
                <a:lnTo>
                  <a:pt x="2498730" y="4841454"/>
                </a:lnTo>
                <a:lnTo>
                  <a:pt x="2497530" y="4842683"/>
                </a:lnTo>
                <a:cubicBezTo>
                  <a:pt x="2492821" y="4842683"/>
                  <a:pt x="2490466" y="4845043"/>
                  <a:pt x="2488111" y="4845043"/>
                </a:cubicBezTo>
                <a:lnTo>
                  <a:pt x="2488017" y="4844396"/>
                </a:lnTo>
                <a:lnTo>
                  <a:pt x="2479793" y="4844396"/>
                </a:lnTo>
                <a:cubicBezTo>
                  <a:pt x="2479793" y="4844396"/>
                  <a:pt x="2477442" y="4849100"/>
                  <a:pt x="2470390" y="4856155"/>
                </a:cubicBezTo>
                <a:cubicBezTo>
                  <a:pt x="2470390" y="4856155"/>
                  <a:pt x="2470390" y="4856155"/>
                  <a:pt x="2388115" y="4790303"/>
                </a:cubicBezTo>
                <a:lnTo>
                  <a:pt x="2387109" y="4791309"/>
                </a:lnTo>
                <a:lnTo>
                  <a:pt x="2388104" y="4792092"/>
                </a:lnTo>
                <a:cubicBezTo>
                  <a:pt x="2392010" y="4795166"/>
                  <a:pt x="2407637" y="4807463"/>
                  <a:pt x="2470145" y="4856649"/>
                </a:cubicBezTo>
                <a:cubicBezTo>
                  <a:pt x="2464192" y="4863676"/>
                  <a:pt x="2454072" y="4874801"/>
                  <a:pt x="2440082" y="4888269"/>
                </a:cubicBezTo>
                <a:lnTo>
                  <a:pt x="2387493" y="4933349"/>
                </a:lnTo>
                <a:lnTo>
                  <a:pt x="2387596" y="4934505"/>
                </a:lnTo>
                <a:cubicBezTo>
                  <a:pt x="2355872" y="4956813"/>
                  <a:pt x="2317686" y="4979707"/>
                  <a:pt x="2272450" y="4997612"/>
                </a:cubicBezTo>
                <a:lnTo>
                  <a:pt x="2211383" y="5016310"/>
                </a:lnTo>
                <a:lnTo>
                  <a:pt x="2211383" y="5112411"/>
                </a:lnTo>
                <a:cubicBezTo>
                  <a:pt x="2211383" y="5156861"/>
                  <a:pt x="2176005" y="5194292"/>
                  <a:pt x="2128833" y="5194292"/>
                </a:cubicBezTo>
                <a:cubicBezTo>
                  <a:pt x="2084020" y="5194292"/>
                  <a:pt x="2046283" y="5156861"/>
                  <a:pt x="2046283" y="5112411"/>
                </a:cubicBezTo>
                <a:cubicBezTo>
                  <a:pt x="2046283" y="5075564"/>
                  <a:pt x="2046283" y="5047929"/>
                  <a:pt x="2046283" y="5027203"/>
                </a:cubicBezTo>
                <a:lnTo>
                  <a:pt x="2046283" y="5025058"/>
                </a:lnTo>
                <a:lnTo>
                  <a:pt x="2030408" y="5023736"/>
                </a:lnTo>
                <a:cubicBezTo>
                  <a:pt x="2030408" y="5023736"/>
                  <a:pt x="2030408" y="5023736"/>
                  <a:pt x="2037458" y="4727865"/>
                </a:cubicBezTo>
                <a:cubicBezTo>
                  <a:pt x="2037458" y="4727865"/>
                  <a:pt x="2037458" y="4727865"/>
                  <a:pt x="2037458" y="4713005"/>
                </a:cubicBezTo>
                <a:lnTo>
                  <a:pt x="2037458" y="4709003"/>
                </a:lnTo>
                <a:lnTo>
                  <a:pt x="2036758" y="4709013"/>
                </a:lnTo>
                <a:lnTo>
                  <a:pt x="2036758" y="4727770"/>
                </a:lnTo>
                <a:lnTo>
                  <a:pt x="2029747" y="5022842"/>
                </a:lnTo>
                <a:cubicBezTo>
                  <a:pt x="1961969" y="5011133"/>
                  <a:pt x="1910552" y="4983031"/>
                  <a:pt x="1868483" y="4954929"/>
                </a:cubicBezTo>
                <a:lnTo>
                  <a:pt x="1868507" y="4954556"/>
                </a:lnTo>
                <a:lnTo>
                  <a:pt x="1810434" y="4908633"/>
                </a:lnTo>
                <a:cubicBezTo>
                  <a:pt x="1793730" y="4894549"/>
                  <a:pt x="1779523" y="4882477"/>
                  <a:pt x="1767314" y="4874758"/>
                </a:cubicBezTo>
                <a:lnTo>
                  <a:pt x="1746210" y="4866142"/>
                </a:lnTo>
                <a:lnTo>
                  <a:pt x="1746246" y="4866474"/>
                </a:lnTo>
                <a:cubicBezTo>
                  <a:pt x="1743891" y="4866474"/>
                  <a:pt x="1741537" y="4866474"/>
                  <a:pt x="1739182" y="4866474"/>
                </a:cubicBezTo>
                <a:cubicBezTo>
                  <a:pt x="1710924" y="4873618"/>
                  <a:pt x="1669421" y="4879422"/>
                  <a:pt x="1635534" y="4861786"/>
                </a:cubicBezTo>
                <a:lnTo>
                  <a:pt x="1604965" y="4835518"/>
                </a:lnTo>
                <a:lnTo>
                  <a:pt x="1604964" y="4835518"/>
                </a:lnTo>
                <a:lnTo>
                  <a:pt x="1604966" y="4835517"/>
                </a:lnTo>
                <a:lnTo>
                  <a:pt x="1607011" y="4834452"/>
                </a:lnTo>
                <a:cubicBezTo>
                  <a:pt x="1610076" y="4832852"/>
                  <a:pt x="1617752" y="4828852"/>
                  <a:pt x="1636943" y="4818853"/>
                </a:cubicBezTo>
                <a:lnTo>
                  <a:pt x="1656134" y="4808853"/>
                </a:lnTo>
                <a:lnTo>
                  <a:pt x="1647845" y="4813097"/>
                </a:lnTo>
                <a:cubicBezTo>
                  <a:pt x="1635148" y="4819598"/>
                  <a:pt x="1620638" y="4827027"/>
                  <a:pt x="1604060" y="4835517"/>
                </a:cubicBezTo>
                <a:cubicBezTo>
                  <a:pt x="1594585" y="4819122"/>
                  <a:pt x="1585108" y="4798042"/>
                  <a:pt x="1585108" y="4767593"/>
                </a:cubicBezTo>
                <a:cubicBezTo>
                  <a:pt x="1584219" y="4752662"/>
                  <a:pt x="1591660" y="4740365"/>
                  <a:pt x="1606054" y="4730086"/>
                </a:cubicBezTo>
                <a:lnTo>
                  <a:pt x="1626013" y="4719606"/>
                </a:lnTo>
                <a:lnTo>
                  <a:pt x="1623271" y="4714565"/>
                </a:lnTo>
                <a:cubicBezTo>
                  <a:pt x="1613837" y="4697024"/>
                  <a:pt x="1581295" y="4634886"/>
                  <a:pt x="1542970" y="4543408"/>
                </a:cubicBezTo>
                <a:lnTo>
                  <a:pt x="1503597" y="4443313"/>
                </a:lnTo>
                <a:lnTo>
                  <a:pt x="1503333" y="4443405"/>
                </a:lnTo>
                <a:cubicBezTo>
                  <a:pt x="1500965" y="4436365"/>
                  <a:pt x="1498598" y="4431672"/>
                  <a:pt x="1498598" y="4426978"/>
                </a:cubicBezTo>
                <a:cubicBezTo>
                  <a:pt x="1498598" y="4426978"/>
                  <a:pt x="1498598" y="4426978"/>
                  <a:pt x="1554116" y="4365665"/>
                </a:cubicBezTo>
                <a:lnTo>
                  <a:pt x="1581411" y="4335521"/>
                </a:lnTo>
                <a:lnTo>
                  <a:pt x="1581149" y="4335455"/>
                </a:lnTo>
                <a:lnTo>
                  <a:pt x="1580860" y="4335455"/>
                </a:lnTo>
                <a:lnTo>
                  <a:pt x="1579863" y="4336556"/>
                </a:lnTo>
                <a:cubicBezTo>
                  <a:pt x="1576004" y="4340813"/>
                  <a:pt x="1560570" y="4357839"/>
                  <a:pt x="1498834" y="4425942"/>
                </a:cubicBezTo>
                <a:cubicBezTo>
                  <a:pt x="1482371" y="4381704"/>
                  <a:pt x="1468260" y="4335137"/>
                  <a:pt x="1454149" y="4286242"/>
                </a:cubicBezTo>
                <a:lnTo>
                  <a:pt x="1507583" y="4306815"/>
                </a:lnTo>
                <a:lnTo>
                  <a:pt x="1496114" y="4302304"/>
                </a:lnTo>
                <a:cubicBezTo>
                  <a:pt x="1484073" y="4297568"/>
                  <a:pt x="1470311" y="4292155"/>
                  <a:pt x="1454583" y="4285970"/>
                </a:cubicBezTo>
                <a:cubicBezTo>
                  <a:pt x="1447593" y="4264762"/>
                  <a:pt x="1442933" y="4241197"/>
                  <a:pt x="1438273" y="4217633"/>
                </a:cubicBezTo>
                <a:cubicBezTo>
                  <a:pt x="1438273" y="4217633"/>
                  <a:pt x="1438273" y="4217633"/>
                  <a:pt x="1440603" y="4213509"/>
                </a:cubicBezTo>
                <a:lnTo>
                  <a:pt x="1443146" y="4209008"/>
                </a:lnTo>
                <a:lnTo>
                  <a:pt x="1437851" y="4217980"/>
                </a:lnTo>
                <a:cubicBezTo>
                  <a:pt x="1430549" y="4192051"/>
                  <a:pt x="1425681" y="4166122"/>
                  <a:pt x="1420812" y="4140192"/>
                </a:cubicBezTo>
                <a:lnTo>
                  <a:pt x="1422645" y="4142440"/>
                </a:lnTo>
                <a:lnTo>
                  <a:pt x="1420755" y="4140054"/>
                </a:lnTo>
                <a:cubicBezTo>
                  <a:pt x="1418402" y="4133014"/>
                  <a:pt x="1416048" y="4123627"/>
                  <a:pt x="1416048" y="4116587"/>
                </a:cubicBezTo>
                <a:cubicBezTo>
                  <a:pt x="1416048" y="4116587"/>
                  <a:pt x="1416048" y="4116587"/>
                  <a:pt x="1488586" y="4053702"/>
                </a:cubicBezTo>
                <a:lnTo>
                  <a:pt x="1524235" y="4022796"/>
                </a:lnTo>
                <a:lnTo>
                  <a:pt x="1523998" y="4022717"/>
                </a:lnTo>
                <a:lnTo>
                  <a:pt x="1524074" y="4022652"/>
                </a:lnTo>
                <a:lnTo>
                  <a:pt x="1523753" y="4022565"/>
                </a:lnTo>
                <a:lnTo>
                  <a:pt x="1522309" y="4023820"/>
                </a:lnTo>
                <a:cubicBezTo>
                  <a:pt x="1517240" y="4028228"/>
                  <a:pt x="1496965" y="4045858"/>
                  <a:pt x="1415865" y="4116380"/>
                </a:cubicBezTo>
                <a:cubicBezTo>
                  <a:pt x="1411163" y="4085821"/>
                  <a:pt x="1406462" y="4055261"/>
                  <a:pt x="1401760" y="4024702"/>
                </a:cubicBezTo>
                <a:lnTo>
                  <a:pt x="1402424" y="4023623"/>
                </a:lnTo>
                <a:lnTo>
                  <a:pt x="1400172" y="3986205"/>
                </a:lnTo>
                <a:lnTo>
                  <a:pt x="1400823" y="3986431"/>
                </a:lnTo>
                <a:lnTo>
                  <a:pt x="1396163" y="3829043"/>
                </a:lnTo>
                <a:lnTo>
                  <a:pt x="1395414" y="3829043"/>
                </a:lnTo>
                <a:lnTo>
                  <a:pt x="1398589" y="3779830"/>
                </a:lnTo>
                <a:lnTo>
                  <a:pt x="1538289" y="3690930"/>
                </a:lnTo>
                <a:lnTo>
                  <a:pt x="1719258" y="3690930"/>
                </a:lnTo>
                <a:lnTo>
                  <a:pt x="1538289" y="3829043"/>
                </a:lnTo>
                <a:lnTo>
                  <a:pt x="1527173" y="3829043"/>
                </a:lnTo>
                <a:lnTo>
                  <a:pt x="1526685" y="3829807"/>
                </a:lnTo>
                <a:lnTo>
                  <a:pt x="1572343" y="3829043"/>
                </a:lnTo>
                <a:lnTo>
                  <a:pt x="1538289" y="3829043"/>
                </a:lnTo>
                <a:lnTo>
                  <a:pt x="1719259" y="3690930"/>
                </a:lnTo>
                <a:lnTo>
                  <a:pt x="1746246" y="3690930"/>
                </a:lnTo>
                <a:lnTo>
                  <a:pt x="1777995" y="3690930"/>
                </a:lnTo>
                <a:lnTo>
                  <a:pt x="1777996" y="3690930"/>
                </a:lnTo>
                <a:lnTo>
                  <a:pt x="2079620" y="3690930"/>
                </a:lnTo>
                <a:lnTo>
                  <a:pt x="2069599" y="3701965"/>
                </a:lnTo>
                <a:lnTo>
                  <a:pt x="2069600" y="3701965"/>
                </a:lnTo>
                <a:lnTo>
                  <a:pt x="2079621" y="3690930"/>
                </a:lnTo>
                <a:lnTo>
                  <a:pt x="2149470" y="3690930"/>
                </a:lnTo>
                <a:lnTo>
                  <a:pt x="2149471" y="3690930"/>
                </a:lnTo>
                <a:lnTo>
                  <a:pt x="2260595" y="3690930"/>
                </a:lnTo>
                <a:lnTo>
                  <a:pt x="2471733" y="3690930"/>
                </a:lnTo>
                <a:lnTo>
                  <a:pt x="2490783" y="3690930"/>
                </a:lnTo>
                <a:lnTo>
                  <a:pt x="2539996" y="3690930"/>
                </a:lnTo>
                <a:lnTo>
                  <a:pt x="2540952" y="3691387"/>
                </a:lnTo>
                <a:lnTo>
                  <a:pt x="2542491" y="3691387"/>
                </a:lnTo>
                <a:cubicBezTo>
                  <a:pt x="2549978" y="3691387"/>
                  <a:pt x="2579928" y="3691387"/>
                  <a:pt x="2699726" y="3691387"/>
                </a:cubicBezTo>
                <a:cubicBezTo>
                  <a:pt x="2702075" y="3686721"/>
                  <a:pt x="2702075" y="3682054"/>
                  <a:pt x="2702075" y="3675055"/>
                </a:cubicBezTo>
                <a:close/>
                <a:moveTo>
                  <a:pt x="3698870" y="3538530"/>
                </a:moveTo>
                <a:lnTo>
                  <a:pt x="3825870" y="3646480"/>
                </a:lnTo>
                <a:lnTo>
                  <a:pt x="3717920" y="3779830"/>
                </a:lnTo>
                <a:lnTo>
                  <a:pt x="3457570" y="3563930"/>
                </a:lnTo>
                <a:close/>
                <a:moveTo>
                  <a:pt x="729591" y="3398830"/>
                </a:moveTo>
                <a:cubicBezTo>
                  <a:pt x="731928" y="3467134"/>
                  <a:pt x="734265" y="3551925"/>
                  <a:pt x="736602" y="3629651"/>
                </a:cubicBezTo>
                <a:cubicBezTo>
                  <a:pt x="736602" y="3629651"/>
                  <a:pt x="736602" y="3629651"/>
                  <a:pt x="601047" y="3759193"/>
                </a:cubicBezTo>
                <a:lnTo>
                  <a:pt x="484189" y="3634361"/>
                </a:lnTo>
                <a:cubicBezTo>
                  <a:pt x="484189" y="3634361"/>
                  <a:pt x="484189" y="3634361"/>
                  <a:pt x="729591" y="3398830"/>
                </a:cubicBezTo>
                <a:close/>
                <a:moveTo>
                  <a:pt x="3452086" y="3338505"/>
                </a:moveTo>
                <a:cubicBezTo>
                  <a:pt x="3452086" y="3338505"/>
                  <a:pt x="3452086" y="3338505"/>
                  <a:pt x="3698870" y="3538100"/>
                </a:cubicBezTo>
                <a:cubicBezTo>
                  <a:pt x="3698870" y="3538100"/>
                  <a:pt x="3698870" y="3538100"/>
                  <a:pt x="3456787" y="3563930"/>
                </a:cubicBezTo>
                <a:cubicBezTo>
                  <a:pt x="3456787" y="3563930"/>
                  <a:pt x="3456787" y="3563930"/>
                  <a:pt x="3343971" y="3472351"/>
                </a:cubicBezTo>
                <a:cubicBezTo>
                  <a:pt x="3341621" y="3470003"/>
                  <a:pt x="3339270" y="3467655"/>
                  <a:pt x="3336920" y="3467655"/>
                </a:cubicBezTo>
                <a:close/>
                <a:moveTo>
                  <a:pt x="809626" y="3324217"/>
                </a:moveTo>
                <a:lnTo>
                  <a:pt x="927102" y="3448042"/>
                </a:lnTo>
                <a:lnTo>
                  <a:pt x="736601" y="3627430"/>
                </a:lnTo>
                <a:lnTo>
                  <a:pt x="736601" y="3629018"/>
                </a:lnTo>
                <a:lnTo>
                  <a:pt x="735434" y="3585385"/>
                </a:lnTo>
                <a:lnTo>
                  <a:pt x="730255" y="3398976"/>
                </a:lnTo>
                <a:lnTo>
                  <a:pt x="730251" y="3398835"/>
                </a:lnTo>
                <a:lnTo>
                  <a:pt x="730251" y="3398830"/>
                </a:lnTo>
                <a:lnTo>
                  <a:pt x="730251" y="3398829"/>
                </a:lnTo>
                <a:close/>
                <a:moveTo>
                  <a:pt x="3028719" y="3054342"/>
                </a:moveTo>
                <a:lnTo>
                  <a:pt x="3170233" y="3087062"/>
                </a:lnTo>
                <a:cubicBezTo>
                  <a:pt x="3165516" y="3094073"/>
                  <a:pt x="3160799" y="3101085"/>
                  <a:pt x="3158440" y="3108096"/>
                </a:cubicBezTo>
                <a:lnTo>
                  <a:pt x="3157353" y="3108611"/>
                </a:lnTo>
                <a:lnTo>
                  <a:pt x="3076696" y="3240244"/>
                </a:lnTo>
                <a:cubicBezTo>
                  <a:pt x="3000768" y="3358593"/>
                  <a:pt x="2943629" y="3433015"/>
                  <a:pt x="2941871" y="3434776"/>
                </a:cubicBezTo>
                <a:lnTo>
                  <a:pt x="2930418" y="3450840"/>
                </a:lnTo>
                <a:lnTo>
                  <a:pt x="2930520" y="3451617"/>
                </a:lnTo>
                <a:cubicBezTo>
                  <a:pt x="2911663" y="3479805"/>
                  <a:pt x="2895162" y="3510342"/>
                  <a:pt x="2883376" y="3538530"/>
                </a:cubicBezTo>
                <a:lnTo>
                  <a:pt x="2882823" y="3538026"/>
                </a:lnTo>
                <a:lnTo>
                  <a:pt x="2857161" y="3611115"/>
                </a:lnTo>
                <a:lnTo>
                  <a:pt x="2765867" y="3640924"/>
                </a:lnTo>
                <a:lnTo>
                  <a:pt x="2768916" y="3639947"/>
                </a:lnTo>
                <a:cubicBezTo>
                  <a:pt x="2790462" y="3633041"/>
                  <a:pt x="2819191" y="3623832"/>
                  <a:pt x="2857495" y="3611555"/>
                </a:cubicBezTo>
                <a:cubicBezTo>
                  <a:pt x="2833923" y="3693405"/>
                  <a:pt x="2831566" y="3761224"/>
                  <a:pt x="2831566" y="3763562"/>
                </a:cubicBezTo>
                <a:cubicBezTo>
                  <a:pt x="2831566" y="3763562"/>
                  <a:pt x="2831566" y="3763562"/>
                  <a:pt x="2829209" y="3829043"/>
                </a:cubicBezTo>
                <a:cubicBezTo>
                  <a:pt x="2829209" y="3829043"/>
                  <a:pt x="2829209" y="3829043"/>
                  <a:pt x="2701920" y="3674697"/>
                </a:cubicBezTo>
                <a:cubicBezTo>
                  <a:pt x="2704277" y="3670019"/>
                  <a:pt x="2704277" y="3665342"/>
                  <a:pt x="2704277" y="3660665"/>
                </a:cubicBezTo>
                <a:lnTo>
                  <a:pt x="2705189" y="3660373"/>
                </a:lnTo>
                <a:lnTo>
                  <a:pt x="2729660" y="3557622"/>
                </a:lnTo>
                <a:cubicBezTo>
                  <a:pt x="2740772" y="3519496"/>
                  <a:pt x="2755394" y="3478711"/>
                  <a:pt x="2775279" y="3438517"/>
                </a:cubicBezTo>
                <a:lnTo>
                  <a:pt x="2775628" y="3438838"/>
                </a:lnTo>
                <a:lnTo>
                  <a:pt x="2833875" y="3350611"/>
                </a:lnTo>
                <a:cubicBezTo>
                  <a:pt x="2843304" y="3337692"/>
                  <a:pt x="2854501" y="3322423"/>
                  <a:pt x="2866876" y="3305393"/>
                </a:cubicBezTo>
                <a:lnTo>
                  <a:pt x="2906761" y="3249865"/>
                </a:lnTo>
                <a:lnTo>
                  <a:pt x="2906708" y="3249235"/>
                </a:lnTo>
                <a:cubicBezTo>
                  <a:pt x="2911396" y="3242189"/>
                  <a:pt x="2918429" y="3232794"/>
                  <a:pt x="2923117" y="3223400"/>
                </a:cubicBezTo>
                <a:cubicBezTo>
                  <a:pt x="2956522" y="3204024"/>
                  <a:pt x="3030802" y="3168794"/>
                  <a:pt x="3096512" y="3137528"/>
                </a:cubicBezTo>
                <a:lnTo>
                  <a:pt x="3117720" y="3127375"/>
                </a:lnTo>
                <a:lnTo>
                  <a:pt x="3097044" y="3137165"/>
                </a:lnTo>
                <a:cubicBezTo>
                  <a:pt x="3030930" y="3168278"/>
                  <a:pt x="2956193" y="3203335"/>
                  <a:pt x="2922583" y="3222617"/>
                </a:cubicBezTo>
                <a:cubicBezTo>
                  <a:pt x="2955603" y="3173537"/>
                  <a:pt x="2993340" y="3117445"/>
                  <a:pt x="3028719" y="3054342"/>
                </a:cubicBezTo>
                <a:close/>
                <a:moveTo>
                  <a:pt x="914401" y="2849555"/>
                </a:moveTo>
                <a:cubicBezTo>
                  <a:pt x="914401" y="2849555"/>
                  <a:pt x="914401" y="2849555"/>
                  <a:pt x="1127293" y="2964484"/>
                </a:cubicBezTo>
                <a:cubicBezTo>
                  <a:pt x="1129633" y="2969175"/>
                  <a:pt x="1134311" y="2976212"/>
                  <a:pt x="1136651" y="2980903"/>
                </a:cubicBezTo>
                <a:lnTo>
                  <a:pt x="1136379" y="2981331"/>
                </a:lnTo>
                <a:lnTo>
                  <a:pt x="1240677" y="3141499"/>
                </a:lnTo>
                <a:cubicBezTo>
                  <a:pt x="1274465" y="3188819"/>
                  <a:pt x="1306785" y="3230554"/>
                  <a:pt x="1336167" y="3268175"/>
                </a:cubicBezTo>
                <a:cubicBezTo>
                  <a:pt x="1364374" y="3304620"/>
                  <a:pt x="1390818" y="3339302"/>
                  <a:pt x="1414911" y="3373983"/>
                </a:cubicBezTo>
                <a:lnTo>
                  <a:pt x="1479114" y="3479077"/>
                </a:lnTo>
                <a:lnTo>
                  <a:pt x="1480370" y="3479834"/>
                </a:lnTo>
                <a:lnTo>
                  <a:pt x="1480748" y="3480589"/>
                </a:lnTo>
                <a:lnTo>
                  <a:pt x="1489076" y="3486142"/>
                </a:lnTo>
                <a:cubicBezTo>
                  <a:pt x="1489076" y="3486142"/>
                  <a:pt x="1489076" y="3486142"/>
                  <a:pt x="1488183" y="3485877"/>
                </a:cubicBezTo>
                <a:lnTo>
                  <a:pt x="1482554" y="3484209"/>
                </a:lnTo>
                <a:lnTo>
                  <a:pt x="1482726" y="3484555"/>
                </a:lnTo>
                <a:lnTo>
                  <a:pt x="1482286" y="3484465"/>
                </a:lnTo>
                <a:lnTo>
                  <a:pt x="1489066" y="3498048"/>
                </a:lnTo>
                <a:lnTo>
                  <a:pt x="1489394" y="3497255"/>
                </a:lnTo>
                <a:cubicBezTo>
                  <a:pt x="1515005" y="3556125"/>
                  <a:pt x="1533632" y="3617349"/>
                  <a:pt x="1538289" y="3690348"/>
                </a:cubicBezTo>
                <a:cubicBezTo>
                  <a:pt x="1538289" y="3690348"/>
                  <a:pt x="1538289" y="3690348"/>
                  <a:pt x="1398589" y="3779830"/>
                </a:cubicBezTo>
                <a:cubicBezTo>
                  <a:pt x="1398589" y="3779830"/>
                  <a:pt x="1398589" y="3779830"/>
                  <a:pt x="1400918" y="3756282"/>
                </a:cubicBezTo>
                <a:cubicBezTo>
                  <a:pt x="1400918" y="3739798"/>
                  <a:pt x="1400918" y="3725670"/>
                  <a:pt x="1400918" y="3711541"/>
                </a:cubicBezTo>
                <a:cubicBezTo>
                  <a:pt x="1400918" y="3711541"/>
                  <a:pt x="1400918" y="3711541"/>
                  <a:pt x="1460190" y="3567986"/>
                </a:cubicBezTo>
                <a:lnTo>
                  <a:pt x="1487072" y="3502879"/>
                </a:lnTo>
                <a:lnTo>
                  <a:pt x="1477950" y="3524757"/>
                </a:lnTo>
                <a:cubicBezTo>
                  <a:pt x="1466823" y="3551444"/>
                  <a:pt x="1444568" y="3604819"/>
                  <a:pt x="1400061" y="3711568"/>
                </a:cubicBezTo>
                <a:cubicBezTo>
                  <a:pt x="1398304" y="3634146"/>
                  <a:pt x="1376782" y="3572560"/>
                  <a:pt x="1339447" y="3509984"/>
                </a:cubicBezTo>
                <a:lnTo>
                  <a:pt x="1297303" y="3446926"/>
                </a:lnTo>
                <a:lnTo>
                  <a:pt x="1296630" y="3446789"/>
                </a:lnTo>
                <a:cubicBezTo>
                  <a:pt x="1275429" y="3416104"/>
                  <a:pt x="1251873" y="3385419"/>
                  <a:pt x="1225961" y="3352374"/>
                </a:cubicBezTo>
                <a:lnTo>
                  <a:pt x="1191641" y="3306523"/>
                </a:lnTo>
                <a:lnTo>
                  <a:pt x="1190433" y="3305796"/>
                </a:lnTo>
                <a:cubicBezTo>
                  <a:pt x="1148122" y="3249365"/>
                  <a:pt x="1101113" y="3185880"/>
                  <a:pt x="1054101" y="3110638"/>
                </a:cubicBezTo>
                <a:lnTo>
                  <a:pt x="1054671" y="3109742"/>
                </a:lnTo>
                <a:lnTo>
                  <a:pt x="997452" y="3015205"/>
                </a:lnTo>
                <a:cubicBezTo>
                  <a:pt x="978152" y="2981489"/>
                  <a:pt x="958852" y="2945720"/>
                  <a:pt x="940136" y="2908192"/>
                </a:cubicBezTo>
                <a:cubicBezTo>
                  <a:pt x="930778" y="2889428"/>
                  <a:pt x="921419" y="2868319"/>
                  <a:pt x="914401" y="2849555"/>
                </a:cubicBezTo>
                <a:close/>
                <a:moveTo>
                  <a:pt x="1049923" y="2816217"/>
                </a:moveTo>
                <a:cubicBezTo>
                  <a:pt x="1054602" y="2825591"/>
                  <a:pt x="1059282" y="2834965"/>
                  <a:pt x="1063960" y="2846682"/>
                </a:cubicBezTo>
                <a:cubicBezTo>
                  <a:pt x="1085016" y="2888864"/>
                  <a:pt x="1106071" y="2926360"/>
                  <a:pt x="1127126" y="2963855"/>
                </a:cubicBezTo>
                <a:cubicBezTo>
                  <a:pt x="1127126" y="2963855"/>
                  <a:pt x="1127126" y="2963855"/>
                  <a:pt x="914233" y="2849025"/>
                </a:cubicBezTo>
                <a:cubicBezTo>
                  <a:pt x="909555" y="2844338"/>
                  <a:pt x="907215" y="2837308"/>
                  <a:pt x="904875" y="2832621"/>
                </a:cubicBezTo>
                <a:cubicBezTo>
                  <a:pt x="904875" y="2832621"/>
                  <a:pt x="904875" y="2832621"/>
                  <a:pt x="1049923" y="2816217"/>
                </a:cubicBezTo>
                <a:close/>
                <a:moveTo>
                  <a:pt x="922340" y="2462205"/>
                </a:moveTo>
                <a:cubicBezTo>
                  <a:pt x="922340" y="2462205"/>
                  <a:pt x="922340" y="2462205"/>
                  <a:pt x="896621" y="2816218"/>
                </a:cubicBezTo>
                <a:cubicBezTo>
                  <a:pt x="852201" y="2713062"/>
                  <a:pt x="817130" y="2607561"/>
                  <a:pt x="793751" y="2506750"/>
                </a:cubicBezTo>
                <a:close/>
                <a:moveTo>
                  <a:pt x="3296685" y="2428867"/>
                </a:moveTo>
                <a:cubicBezTo>
                  <a:pt x="3296685" y="2428867"/>
                  <a:pt x="3296685" y="2428867"/>
                  <a:pt x="3352796" y="2706167"/>
                </a:cubicBezTo>
                <a:lnTo>
                  <a:pt x="3346011" y="2726627"/>
                </a:lnTo>
                <a:lnTo>
                  <a:pt x="3346445" y="2726867"/>
                </a:lnTo>
                <a:lnTo>
                  <a:pt x="3346445" y="2728905"/>
                </a:lnTo>
                <a:lnTo>
                  <a:pt x="3346445" y="2729205"/>
                </a:lnTo>
                <a:lnTo>
                  <a:pt x="3346269" y="2729296"/>
                </a:lnTo>
                <a:lnTo>
                  <a:pt x="3273652" y="2890565"/>
                </a:lnTo>
                <a:cubicBezTo>
                  <a:pt x="3248012" y="2942884"/>
                  <a:pt x="3221489" y="2993439"/>
                  <a:pt x="3195554" y="3041643"/>
                </a:cubicBezTo>
                <a:lnTo>
                  <a:pt x="3195537" y="3041618"/>
                </a:lnTo>
                <a:lnTo>
                  <a:pt x="3169808" y="3086093"/>
                </a:lnTo>
                <a:cubicBezTo>
                  <a:pt x="3169808" y="3086093"/>
                  <a:pt x="3169808" y="3086093"/>
                  <a:pt x="3028945" y="3053200"/>
                </a:cubicBezTo>
                <a:lnTo>
                  <a:pt x="3108538" y="2910292"/>
                </a:lnTo>
                <a:lnTo>
                  <a:pt x="3108320" y="2909964"/>
                </a:lnTo>
                <a:cubicBezTo>
                  <a:pt x="3122466" y="2884098"/>
                  <a:pt x="3134255" y="2858233"/>
                  <a:pt x="3146043" y="2832367"/>
                </a:cubicBezTo>
                <a:cubicBezTo>
                  <a:pt x="3146043" y="2832367"/>
                  <a:pt x="3146043" y="2832367"/>
                  <a:pt x="3171093" y="2819434"/>
                </a:cubicBezTo>
                <a:lnTo>
                  <a:pt x="3188261" y="2810571"/>
                </a:lnTo>
                <a:lnTo>
                  <a:pt x="3146420" y="2832093"/>
                </a:lnTo>
                <a:cubicBezTo>
                  <a:pt x="3174659" y="2775972"/>
                  <a:pt x="3200545" y="2717514"/>
                  <a:pt x="3224077" y="2659055"/>
                </a:cubicBezTo>
                <a:lnTo>
                  <a:pt x="3224220" y="2659134"/>
                </a:lnTo>
                <a:lnTo>
                  <a:pt x="3264830" y="2543136"/>
                </a:lnTo>
                <a:cubicBezTo>
                  <a:pt x="3276812" y="2504654"/>
                  <a:pt x="3287333" y="2466467"/>
                  <a:pt x="3296685" y="2428867"/>
                </a:cubicBezTo>
                <a:close/>
                <a:moveTo>
                  <a:pt x="760414" y="2293930"/>
                </a:moveTo>
                <a:cubicBezTo>
                  <a:pt x="760414" y="2293930"/>
                  <a:pt x="760414" y="2293930"/>
                  <a:pt x="919991" y="2445201"/>
                </a:cubicBezTo>
                <a:lnTo>
                  <a:pt x="922142" y="2451699"/>
                </a:lnTo>
                <a:lnTo>
                  <a:pt x="920751" y="2444742"/>
                </a:lnTo>
                <a:lnTo>
                  <a:pt x="922340" y="2447388"/>
                </a:lnTo>
                <a:lnTo>
                  <a:pt x="922340" y="2452292"/>
                </a:lnTo>
                <a:lnTo>
                  <a:pt x="922340" y="2452680"/>
                </a:lnTo>
                <a:cubicBezTo>
                  <a:pt x="922340" y="2455061"/>
                  <a:pt x="925514" y="2457442"/>
                  <a:pt x="925514" y="2459824"/>
                </a:cubicBezTo>
                <a:lnTo>
                  <a:pt x="925335" y="2459958"/>
                </a:lnTo>
                <a:lnTo>
                  <a:pt x="974897" y="2636469"/>
                </a:lnTo>
                <a:cubicBezTo>
                  <a:pt x="995412" y="2696007"/>
                  <a:pt x="1020032" y="2755838"/>
                  <a:pt x="1049339" y="2815669"/>
                </a:cubicBezTo>
                <a:lnTo>
                  <a:pt x="903972" y="2832093"/>
                </a:lnTo>
                <a:cubicBezTo>
                  <a:pt x="901627" y="2827400"/>
                  <a:pt x="899283" y="2822708"/>
                  <a:pt x="896939" y="2815669"/>
                </a:cubicBezTo>
                <a:cubicBezTo>
                  <a:pt x="896939" y="2815669"/>
                  <a:pt x="896939" y="2815669"/>
                  <a:pt x="914217" y="2578320"/>
                </a:cubicBezTo>
                <a:lnTo>
                  <a:pt x="922689" y="2461943"/>
                </a:lnTo>
                <a:lnTo>
                  <a:pt x="922340" y="2462205"/>
                </a:lnTo>
                <a:lnTo>
                  <a:pt x="922340" y="2461746"/>
                </a:lnTo>
                <a:cubicBezTo>
                  <a:pt x="922340" y="2461746"/>
                  <a:pt x="922340" y="2461746"/>
                  <a:pt x="793269" y="2506655"/>
                </a:cubicBezTo>
                <a:cubicBezTo>
                  <a:pt x="776842" y="2433383"/>
                  <a:pt x="765107" y="2362475"/>
                  <a:pt x="760414" y="2293930"/>
                </a:cubicBezTo>
                <a:close/>
                <a:moveTo>
                  <a:pt x="4148133" y="2208205"/>
                </a:moveTo>
                <a:lnTo>
                  <a:pt x="4271958" y="2212967"/>
                </a:lnTo>
                <a:lnTo>
                  <a:pt x="4265608" y="2386005"/>
                </a:lnTo>
                <a:lnTo>
                  <a:pt x="4030658" y="2376480"/>
                </a:lnTo>
                <a:close/>
                <a:moveTo>
                  <a:pt x="3771896" y="2190742"/>
                </a:moveTo>
                <a:lnTo>
                  <a:pt x="3978271" y="2203442"/>
                </a:lnTo>
                <a:lnTo>
                  <a:pt x="4148133" y="2208204"/>
                </a:lnTo>
                <a:lnTo>
                  <a:pt x="4030658" y="2376480"/>
                </a:lnTo>
                <a:lnTo>
                  <a:pt x="3995733" y="2376480"/>
                </a:lnTo>
                <a:lnTo>
                  <a:pt x="3767133" y="2362192"/>
                </a:lnTo>
                <a:close/>
                <a:moveTo>
                  <a:pt x="206376" y="2154230"/>
                </a:moveTo>
                <a:lnTo>
                  <a:pt x="452439" y="2155817"/>
                </a:lnTo>
                <a:lnTo>
                  <a:pt x="450851" y="2330443"/>
                </a:lnTo>
                <a:lnTo>
                  <a:pt x="338139" y="2327268"/>
                </a:lnTo>
                <a:lnTo>
                  <a:pt x="338138" y="2327268"/>
                </a:lnTo>
                <a:lnTo>
                  <a:pt x="338138" y="2327267"/>
                </a:lnTo>
                <a:lnTo>
                  <a:pt x="0" y="2335205"/>
                </a:lnTo>
                <a:lnTo>
                  <a:pt x="1588" y="2160580"/>
                </a:lnTo>
                <a:close/>
                <a:moveTo>
                  <a:pt x="3322297" y="2100255"/>
                </a:moveTo>
                <a:cubicBezTo>
                  <a:pt x="3322297" y="2100255"/>
                  <a:pt x="3322297" y="2100255"/>
                  <a:pt x="3463160" y="2156565"/>
                </a:cubicBezTo>
                <a:cubicBezTo>
                  <a:pt x="3463160" y="2168296"/>
                  <a:pt x="3465508" y="2180027"/>
                  <a:pt x="3465508" y="2191758"/>
                </a:cubicBezTo>
                <a:lnTo>
                  <a:pt x="3465508" y="2203442"/>
                </a:lnTo>
                <a:lnTo>
                  <a:pt x="3465508" y="2203489"/>
                </a:lnTo>
                <a:lnTo>
                  <a:pt x="3465504" y="2203494"/>
                </a:lnTo>
                <a:lnTo>
                  <a:pt x="3455867" y="2329692"/>
                </a:lnTo>
                <a:cubicBezTo>
                  <a:pt x="3438777" y="2456678"/>
                  <a:pt x="3400652" y="2584986"/>
                  <a:pt x="3353325" y="2706680"/>
                </a:cubicBezTo>
                <a:cubicBezTo>
                  <a:pt x="3353325" y="2706680"/>
                  <a:pt x="3353325" y="2706680"/>
                  <a:pt x="3297233" y="2429193"/>
                </a:cubicBezTo>
                <a:cubicBezTo>
                  <a:pt x="3297233" y="2424490"/>
                  <a:pt x="3299570" y="2422139"/>
                  <a:pt x="3299570" y="2419787"/>
                </a:cubicBezTo>
                <a:cubicBezTo>
                  <a:pt x="3299570" y="2419787"/>
                  <a:pt x="3299570" y="2419787"/>
                  <a:pt x="3410736" y="2274853"/>
                </a:cubicBezTo>
                <a:lnTo>
                  <a:pt x="3460149" y="2210429"/>
                </a:lnTo>
                <a:lnTo>
                  <a:pt x="3456718" y="2214872"/>
                </a:lnTo>
                <a:cubicBezTo>
                  <a:pt x="3442068" y="2233844"/>
                  <a:pt x="3403000" y="2284434"/>
                  <a:pt x="3298820" y="2419343"/>
                </a:cubicBezTo>
                <a:cubicBezTo>
                  <a:pt x="3315254" y="2341917"/>
                  <a:pt x="3326993" y="2264491"/>
                  <a:pt x="3326993" y="2191758"/>
                </a:cubicBezTo>
                <a:cubicBezTo>
                  <a:pt x="3326993" y="2161257"/>
                  <a:pt x="3324645" y="2130756"/>
                  <a:pt x="3322297" y="2100255"/>
                </a:cubicBezTo>
                <a:close/>
                <a:moveTo>
                  <a:pt x="769863" y="2009767"/>
                </a:moveTo>
                <a:cubicBezTo>
                  <a:pt x="769863" y="2009767"/>
                  <a:pt x="769863" y="2009767"/>
                  <a:pt x="904875" y="2059394"/>
                </a:cubicBezTo>
                <a:cubicBezTo>
                  <a:pt x="902506" y="2061758"/>
                  <a:pt x="902506" y="2064121"/>
                  <a:pt x="902506" y="2066484"/>
                </a:cubicBezTo>
                <a:lnTo>
                  <a:pt x="901672" y="2067344"/>
                </a:lnTo>
                <a:lnTo>
                  <a:pt x="894928" y="2167546"/>
                </a:lnTo>
                <a:lnTo>
                  <a:pt x="896971" y="2270802"/>
                </a:lnTo>
                <a:lnTo>
                  <a:pt x="897283" y="2270818"/>
                </a:lnTo>
                <a:cubicBezTo>
                  <a:pt x="901977" y="2327226"/>
                  <a:pt x="909017" y="2385984"/>
                  <a:pt x="920751" y="2444742"/>
                </a:cubicBezTo>
                <a:cubicBezTo>
                  <a:pt x="920751" y="2444742"/>
                  <a:pt x="920751" y="2444742"/>
                  <a:pt x="761173" y="2294321"/>
                </a:cubicBezTo>
                <a:lnTo>
                  <a:pt x="758897" y="2264688"/>
                </a:lnTo>
                <a:lnTo>
                  <a:pt x="758007" y="2264643"/>
                </a:lnTo>
                <a:lnTo>
                  <a:pt x="755659" y="2217722"/>
                </a:lnTo>
                <a:lnTo>
                  <a:pt x="755651" y="2217730"/>
                </a:lnTo>
                <a:lnTo>
                  <a:pt x="755656" y="2217661"/>
                </a:lnTo>
                <a:lnTo>
                  <a:pt x="755651" y="2217566"/>
                </a:lnTo>
                <a:lnTo>
                  <a:pt x="755664" y="2217553"/>
                </a:lnTo>
                <a:close/>
                <a:moveTo>
                  <a:pt x="3412213" y="1851017"/>
                </a:moveTo>
                <a:cubicBezTo>
                  <a:pt x="3426315" y="1895616"/>
                  <a:pt x="3437479" y="1941389"/>
                  <a:pt x="3445999" y="1987456"/>
                </a:cubicBezTo>
                <a:lnTo>
                  <a:pt x="3463877" y="2125321"/>
                </a:lnTo>
                <a:lnTo>
                  <a:pt x="3463921" y="2125372"/>
                </a:lnTo>
                <a:cubicBezTo>
                  <a:pt x="3463921" y="2137082"/>
                  <a:pt x="3463921" y="2146450"/>
                  <a:pt x="3463921" y="2155818"/>
                </a:cubicBezTo>
                <a:lnTo>
                  <a:pt x="3322951" y="2099611"/>
                </a:lnTo>
                <a:cubicBezTo>
                  <a:pt x="3315902" y="2038720"/>
                  <a:pt x="3306504" y="1977829"/>
                  <a:pt x="3287708" y="1919280"/>
                </a:cubicBezTo>
                <a:cubicBezTo>
                  <a:pt x="3287708" y="1919280"/>
                  <a:pt x="3287708" y="1919280"/>
                  <a:pt x="3330729" y="1969596"/>
                </a:cubicBezTo>
                <a:lnTo>
                  <a:pt x="3339249" y="1979561"/>
                </a:lnTo>
                <a:lnTo>
                  <a:pt x="3287646" y="1919090"/>
                </a:lnTo>
                <a:cubicBezTo>
                  <a:pt x="3287646" y="1909700"/>
                  <a:pt x="3285295" y="1902658"/>
                  <a:pt x="3282945" y="1895616"/>
                </a:cubicBezTo>
                <a:cubicBezTo>
                  <a:pt x="3318200" y="1883880"/>
                  <a:pt x="3369907" y="1865101"/>
                  <a:pt x="3412213" y="1851017"/>
                </a:cubicBezTo>
                <a:close/>
                <a:moveTo>
                  <a:pt x="890589" y="1650992"/>
                </a:moveTo>
                <a:lnTo>
                  <a:pt x="892176" y="1650992"/>
                </a:lnTo>
                <a:cubicBezTo>
                  <a:pt x="890589" y="1652580"/>
                  <a:pt x="890589" y="1652580"/>
                  <a:pt x="890589" y="1652580"/>
                </a:cubicBezTo>
                <a:cubicBezTo>
                  <a:pt x="890589" y="1652580"/>
                  <a:pt x="890589" y="1652580"/>
                  <a:pt x="890589" y="1650992"/>
                </a:cubicBezTo>
                <a:close/>
                <a:moveTo>
                  <a:pt x="1066708" y="1564771"/>
                </a:moveTo>
                <a:lnTo>
                  <a:pt x="894528" y="1650992"/>
                </a:lnTo>
                <a:lnTo>
                  <a:pt x="895258" y="1650992"/>
                </a:lnTo>
                <a:lnTo>
                  <a:pt x="895402" y="1650996"/>
                </a:lnTo>
                <a:lnTo>
                  <a:pt x="897859" y="1649759"/>
                </a:lnTo>
                <a:cubicBezTo>
                  <a:pt x="905388" y="1645970"/>
                  <a:pt x="935499" y="1630811"/>
                  <a:pt x="1055940" y="1570190"/>
                </a:cubicBezTo>
                <a:close/>
                <a:moveTo>
                  <a:pt x="1106244" y="1349381"/>
                </a:moveTo>
                <a:cubicBezTo>
                  <a:pt x="1106244" y="1349381"/>
                  <a:pt x="1106244" y="1349381"/>
                  <a:pt x="1150938" y="1509620"/>
                </a:cubicBezTo>
                <a:lnTo>
                  <a:pt x="1134695" y="1530545"/>
                </a:lnTo>
                <a:lnTo>
                  <a:pt x="1135064" y="1530357"/>
                </a:lnTo>
                <a:cubicBezTo>
                  <a:pt x="1104512" y="1570583"/>
                  <a:pt x="1076310" y="1613162"/>
                  <a:pt x="1050459" y="1655755"/>
                </a:cubicBezTo>
                <a:lnTo>
                  <a:pt x="1049317" y="1655720"/>
                </a:lnTo>
                <a:lnTo>
                  <a:pt x="1032997" y="1679175"/>
                </a:lnTo>
                <a:cubicBezTo>
                  <a:pt x="1003815" y="1727322"/>
                  <a:pt x="979302" y="1777818"/>
                  <a:pt x="959459" y="1830369"/>
                </a:cubicBezTo>
                <a:lnTo>
                  <a:pt x="914347" y="1992411"/>
                </a:lnTo>
                <a:lnTo>
                  <a:pt x="914402" y="1993204"/>
                </a:lnTo>
                <a:cubicBezTo>
                  <a:pt x="909665" y="2014346"/>
                  <a:pt x="907297" y="2035489"/>
                  <a:pt x="904928" y="2058980"/>
                </a:cubicBezTo>
                <a:cubicBezTo>
                  <a:pt x="904928" y="2058980"/>
                  <a:pt x="904928" y="2058980"/>
                  <a:pt x="769939" y="2009648"/>
                </a:cubicBezTo>
                <a:cubicBezTo>
                  <a:pt x="788885" y="1885144"/>
                  <a:pt x="829145" y="1765338"/>
                  <a:pt x="890719" y="1652580"/>
                </a:cubicBezTo>
                <a:lnTo>
                  <a:pt x="890760" y="1653168"/>
                </a:lnTo>
                <a:lnTo>
                  <a:pt x="892923" y="1650992"/>
                </a:lnTo>
                <a:lnTo>
                  <a:pt x="892176" y="1650992"/>
                </a:lnTo>
                <a:cubicBezTo>
                  <a:pt x="899233" y="1636853"/>
                  <a:pt x="908643" y="1622715"/>
                  <a:pt x="915700" y="1608576"/>
                </a:cubicBezTo>
                <a:cubicBezTo>
                  <a:pt x="969805" y="1521403"/>
                  <a:pt x="1030967" y="1431857"/>
                  <a:pt x="1106244" y="1349381"/>
                </a:cubicBezTo>
                <a:close/>
                <a:moveTo>
                  <a:pt x="1103314" y="1339858"/>
                </a:moveTo>
                <a:lnTo>
                  <a:pt x="1116014" y="1339858"/>
                </a:lnTo>
                <a:cubicBezTo>
                  <a:pt x="1110934" y="1342240"/>
                  <a:pt x="1108395" y="1347000"/>
                  <a:pt x="1105854" y="1349381"/>
                </a:cubicBezTo>
                <a:cubicBezTo>
                  <a:pt x="1105854" y="1349381"/>
                  <a:pt x="1105854" y="1349381"/>
                  <a:pt x="1103314" y="1339858"/>
                </a:cubicBezTo>
                <a:close/>
                <a:moveTo>
                  <a:pt x="2968620" y="1216030"/>
                </a:moveTo>
                <a:cubicBezTo>
                  <a:pt x="3013291" y="1251212"/>
                  <a:pt x="3055611" y="1288740"/>
                  <a:pt x="3095580" y="1328614"/>
                </a:cubicBezTo>
                <a:cubicBezTo>
                  <a:pt x="3116740" y="1347380"/>
                  <a:pt x="3135549" y="1368488"/>
                  <a:pt x="3154358" y="1389597"/>
                </a:cubicBezTo>
                <a:lnTo>
                  <a:pt x="3154104" y="1389801"/>
                </a:lnTo>
                <a:lnTo>
                  <a:pt x="3257545" y="1525595"/>
                </a:lnTo>
                <a:lnTo>
                  <a:pt x="3257288" y="1525583"/>
                </a:lnTo>
                <a:lnTo>
                  <a:pt x="3287708" y="1574838"/>
                </a:lnTo>
                <a:lnTo>
                  <a:pt x="3287700" y="1575107"/>
                </a:lnTo>
                <a:lnTo>
                  <a:pt x="3359187" y="1709193"/>
                </a:lnTo>
                <a:cubicBezTo>
                  <a:pt x="3379950" y="1755172"/>
                  <a:pt x="3397496" y="1802330"/>
                  <a:pt x="3411533" y="1850667"/>
                </a:cubicBezTo>
                <a:cubicBezTo>
                  <a:pt x="3369423" y="1864814"/>
                  <a:pt x="3317954" y="1883677"/>
                  <a:pt x="3282862" y="1895467"/>
                </a:cubicBezTo>
                <a:cubicBezTo>
                  <a:pt x="3280523" y="1890751"/>
                  <a:pt x="3280523" y="1888393"/>
                  <a:pt x="3278183" y="1883677"/>
                </a:cubicBezTo>
                <a:lnTo>
                  <a:pt x="3278220" y="1882469"/>
                </a:lnTo>
                <a:lnTo>
                  <a:pt x="3243260" y="1785470"/>
                </a:lnTo>
                <a:cubicBezTo>
                  <a:pt x="3216510" y="1721633"/>
                  <a:pt x="3183165" y="1660000"/>
                  <a:pt x="3144103" y="1601452"/>
                </a:cubicBezTo>
                <a:lnTo>
                  <a:pt x="3081461" y="1516243"/>
                </a:lnTo>
                <a:lnTo>
                  <a:pt x="3080274" y="1516182"/>
                </a:lnTo>
                <a:cubicBezTo>
                  <a:pt x="3068456" y="1502057"/>
                  <a:pt x="3056638" y="1490286"/>
                  <a:pt x="3044820" y="1476165"/>
                </a:cubicBezTo>
                <a:lnTo>
                  <a:pt x="3045516" y="1475607"/>
                </a:lnTo>
                <a:lnTo>
                  <a:pt x="3008589" y="1434163"/>
                </a:lnTo>
                <a:cubicBezTo>
                  <a:pt x="3008589" y="1434163"/>
                  <a:pt x="3008589" y="1434163"/>
                  <a:pt x="2968620" y="1216030"/>
                </a:cubicBezTo>
                <a:close/>
                <a:moveTo>
                  <a:pt x="1366922" y="1131893"/>
                </a:moveTo>
                <a:cubicBezTo>
                  <a:pt x="1366922" y="1131893"/>
                  <a:pt x="1366922" y="1131893"/>
                  <a:pt x="1416051" y="1265520"/>
                </a:cubicBezTo>
                <a:cubicBezTo>
                  <a:pt x="1383299" y="1286622"/>
                  <a:pt x="1350546" y="1307719"/>
                  <a:pt x="1322471" y="1333506"/>
                </a:cubicBezTo>
                <a:lnTo>
                  <a:pt x="1322388" y="1333506"/>
                </a:lnTo>
                <a:lnTo>
                  <a:pt x="1282702" y="1368429"/>
                </a:lnTo>
                <a:lnTo>
                  <a:pt x="1282702" y="1368749"/>
                </a:lnTo>
                <a:cubicBezTo>
                  <a:pt x="1233363" y="1411041"/>
                  <a:pt x="1191071" y="1460380"/>
                  <a:pt x="1151129" y="1509721"/>
                </a:cubicBezTo>
                <a:cubicBezTo>
                  <a:pt x="1151129" y="1509721"/>
                  <a:pt x="1151129" y="1509721"/>
                  <a:pt x="1106489" y="1349952"/>
                </a:cubicBezTo>
                <a:cubicBezTo>
                  <a:pt x="1108839" y="1347604"/>
                  <a:pt x="1111188" y="1342906"/>
                  <a:pt x="1115887" y="1340554"/>
                </a:cubicBezTo>
                <a:cubicBezTo>
                  <a:pt x="1115887" y="1340554"/>
                  <a:pt x="1115887" y="1340554"/>
                  <a:pt x="1227640" y="1335833"/>
                </a:cubicBezTo>
                <a:lnTo>
                  <a:pt x="1282701" y="1333505"/>
                </a:lnTo>
                <a:lnTo>
                  <a:pt x="1282701" y="1332861"/>
                </a:lnTo>
                <a:lnTo>
                  <a:pt x="1280097" y="1332971"/>
                </a:lnTo>
                <a:cubicBezTo>
                  <a:pt x="1272284" y="1333302"/>
                  <a:pt x="1241031" y="1334612"/>
                  <a:pt x="1116014" y="1339855"/>
                </a:cubicBezTo>
                <a:cubicBezTo>
                  <a:pt x="1140665" y="1313042"/>
                  <a:pt x="1166490" y="1287394"/>
                  <a:pt x="1194076" y="1262620"/>
                </a:cubicBezTo>
                <a:lnTo>
                  <a:pt x="1282701" y="1190631"/>
                </a:lnTo>
                <a:lnTo>
                  <a:pt x="1282701" y="1190504"/>
                </a:lnTo>
                <a:cubicBezTo>
                  <a:pt x="1308435" y="1169402"/>
                  <a:pt x="1336509" y="1150646"/>
                  <a:pt x="1366922" y="1131893"/>
                </a:cubicBezTo>
                <a:close/>
                <a:moveTo>
                  <a:pt x="1409226" y="1108079"/>
                </a:moveTo>
                <a:lnTo>
                  <a:pt x="1508127" y="1211291"/>
                </a:lnTo>
                <a:cubicBezTo>
                  <a:pt x="1475159" y="1227712"/>
                  <a:pt x="1444548" y="1246478"/>
                  <a:pt x="1416290" y="1265244"/>
                </a:cubicBezTo>
                <a:cubicBezTo>
                  <a:pt x="1416290" y="1265244"/>
                  <a:pt x="1416290" y="1265244"/>
                  <a:pt x="1366840" y="1131535"/>
                </a:cubicBezTo>
                <a:cubicBezTo>
                  <a:pt x="1380968" y="1124499"/>
                  <a:pt x="1395097" y="1115115"/>
                  <a:pt x="1409226" y="1108079"/>
                </a:cubicBezTo>
                <a:close/>
                <a:moveTo>
                  <a:pt x="2524120" y="996953"/>
                </a:moveTo>
                <a:cubicBezTo>
                  <a:pt x="2629870" y="1025122"/>
                  <a:pt x="2728570" y="1065026"/>
                  <a:pt x="2822570" y="1119015"/>
                </a:cubicBezTo>
                <a:lnTo>
                  <a:pt x="2822537" y="1119735"/>
                </a:lnTo>
                <a:lnTo>
                  <a:pt x="2946143" y="1199199"/>
                </a:lnTo>
                <a:lnTo>
                  <a:pt x="2947160" y="1198568"/>
                </a:lnTo>
                <a:cubicBezTo>
                  <a:pt x="2954216" y="1203298"/>
                  <a:pt x="2961271" y="1210393"/>
                  <a:pt x="2968327" y="1215125"/>
                </a:cubicBezTo>
                <a:cubicBezTo>
                  <a:pt x="2968327" y="1215125"/>
                  <a:pt x="2968327" y="1215125"/>
                  <a:pt x="3008308" y="1435107"/>
                </a:cubicBezTo>
                <a:cubicBezTo>
                  <a:pt x="3005956" y="1432741"/>
                  <a:pt x="3001253" y="1430375"/>
                  <a:pt x="2998901" y="1425646"/>
                </a:cubicBezTo>
                <a:cubicBezTo>
                  <a:pt x="2970679" y="1398443"/>
                  <a:pt x="2941868" y="1372424"/>
                  <a:pt x="2911882" y="1347883"/>
                </a:cubicBezTo>
                <a:lnTo>
                  <a:pt x="2817832" y="1279008"/>
                </a:lnTo>
                <a:lnTo>
                  <a:pt x="2816986" y="1279531"/>
                </a:lnTo>
                <a:cubicBezTo>
                  <a:pt x="2816986" y="1279531"/>
                  <a:pt x="2816986" y="1277175"/>
                  <a:pt x="2816986" y="1277175"/>
                </a:cubicBezTo>
                <a:lnTo>
                  <a:pt x="2816578" y="1276357"/>
                </a:lnTo>
                <a:lnTo>
                  <a:pt x="2813045" y="1276357"/>
                </a:lnTo>
                <a:lnTo>
                  <a:pt x="2814814" y="1272818"/>
                </a:lnTo>
                <a:lnTo>
                  <a:pt x="2814633" y="1272457"/>
                </a:lnTo>
                <a:lnTo>
                  <a:pt x="2814736" y="1270212"/>
                </a:lnTo>
                <a:lnTo>
                  <a:pt x="2813647" y="1268293"/>
                </a:lnTo>
                <a:cubicBezTo>
                  <a:pt x="2808029" y="1258390"/>
                  <a:pt x="2785558" y="1218778"/>
                  <a:pt x="2695670" y="1060332"/>
                </a:cubicBezTo>
                <a:lnTo>
                  <a:pt x="2695355" y="1060516"/>
                </a:lnTo>
                <a:lnTo>
                  <a:pt x="2697184" y="1063755"/>
                </a:lnTo>
                <a:cubicBezTo>
                  <a:pt x="2702777" y="1073654"/>
                  <a:pt x="2725148" y="1113259"/>
                  <a:pt x="2814633" y="1271661"/>
                </a:cubicBezTo>
                <a:lnTo>
                  <a:pt x="2812294" y="1276354"/>
                </a:lnTo>
                <a:cubicBezTo>
                  <a:pt x="2730412" y="1222380"/>
                  <a:pt x="2641512" y="1177791"/>
                  <a:pt x="2547933" y="1147288"/>
                </a:cubicBezTo>
                <a:cubicBezTo>
                  <a:pt x="2547933" y="1147288"/>
                  <a:pt x="2547933" y="1147288"/>
                  <a:pt x="2646671" y="1089114"/>
                </a:cubicBezTo>
                <a:lnTo>
                  <a:pt x="2661711" y="1080252"/>
                </a:lnTo>
                <a:lnTo>
                  <a:pt x="2659525" y="1081538"/>
                </a:lnTo>
                <a:cubicBezTo>
                  <a:pt x="2637838" y="1094259"/>
                  <a:pt x="2603139" y="1114616"/>
                  <a:pt x="2547620" y="1147183"/>
                </a:cubicBezTo>
                <a:cubicBezTo>
                  <a:pt x="2542920" y="1147183"/>
                  <a:pt x="2538220" y="1144840"/>
                  <a:pt x="2535870" y="1144840"/>
                </a:cubicBezTo>
                <a:cubicBezTo>
                  <a:pt x="2535870" y="1144840"/>
                  <a:pt x="2535870" y="1144840"/>
                  <a:pt x="2524120" y="996953"/>
                </a:cubicBezTo>
                <a:close/>
                <a:moveTo>
                  <a:pt x="2135183" y="948481"/>
                </a:moveTo>
                <a:cubicBezTo>
                  <a:pt x="2135183" y="948481"/>
                  <a:pt x="2135183" y="948481"/>
                  <a:pt x="2069397" y="1083527"/>
                </a:cubicBezTo>
                <a:cubicBezTo>
                  <a:pt x="2069397" y="1083527"/>
                  <a:pt x="2069397" y="1083527"/>
                  <a:pt x="2064698" y="1085854"/>
                </a:cubicBezTo>
                <a:lnTo>
                  <a:pt x="2039135" y="1085854"/>
                </a:lnTo>
                <a:lnTo>
                  <a:pt x="2039933" y="1086732"/>
                </a:lnTo>
                <a:cubicBezTo>
                  <a:pt x="1999827" y="1089089"/>
                  <a:pt x="1962079" y="1091440"/>
                  <a:pt x="1924332" y="1093792"/>
                </a:cubicBezTo>
                <a:cubicBezTo>
                  <a:pt x="1924332" y="1093792"/>
                  <a:pt x="1924332" y="1093792"/>
                  <a:pt x="1870070" y="1009086"/>
                </a:cubicBezTo>
                <a:cubicBezTo>
                  <a:pt x="1870070" y="1009086"/>
                  <a:pt x="1870070" y="1009086"/>
                  <a:pt x="1893957" y="989234"/>
                </a:cubicBezTo>
                <a:lnTo>
                  <a:pt x="1926122" y="962503"/>
                </a:lnTo>
                <a:lnTo>
                  <a:pt x="1926077" y="962452"/>
                </a:lnTo>
                <a:lnTo>
                  <a:pt x="1869849" y="1008888"/>
                </a:lnTo>
                <a:lnTo>
                  <a:pt x="1870071" y="1009220"/>
                </a:lnTo>
                <a:cubicBezTo>
                  <a:pt x="1870071" y="1009220"/>
                  <a:pt x="1870071" y="1009220"/>
                  <a:pt x="1852721" y="1023363"/>
                </a:cubicBezTo>
                <a:lnTo>
                  <a:pt x="1842238" y="1031910"/>
                </a:lnTo>
                <a:lnTo>
                  <a:pt x="1869885" y="1009652"/>
                </a:lnTo>
                <a:lnTo>
                  <a:pt x="1924045" y="1093535"/>
                </a:lnTo>
                <a:cubicBezTo>
                  <a:pt x="1872240" y="1099360"/>
                  <a:pt x="1822789" y="1107515"/>
                  <a:pt x="1775693" y="1117709"/>
                </a:cubicBezTo>
                <a:lnTo>
                  <a:pt x="1642789" y="1153759"/>
                </a:lnTo>
                <a:lnTo>
                  <a:pt x="1641962" y="1154998"/>
                </a:lnTo>
                <a:cubicBezTo>
                  <a:pt x="1595046" y="1171409"/>
                  <a:pt x="1550469" y="1190165"/>
                  <a:pt x="1508239" y="1211267"/>
                </a:cubicBezTo>
                <a:lnTo>
                  <a:pt x="1409701" y="1108104"/>
                </a:lnTo>
                <a:cubicBezTo>
                  <a:pt x="1442547" y="1089348"/>
                  <a:pt x="1475393" y="1072938"/>
                  <a:pt x="1512931" y="1058866"/>
                </a:cubicBezTo>
                <a:cubicBezTo>
                  <a:pt x="1512931" y="1058866"/>
                  <a:pt x="1512931" y="1058866"/>
                  <a:pt x="1621374" y="1090282"/>
                </a:cubicBezTo>
                <a:lnTo>
                  <a:pt x="1674174" y="1105575"/>
                </a:lnTo>
                <a:lnTo>
                  <a:pt x="1674437" y="1105185"/>
                </a:lnTo>
                <a:lnTo>
                  <a:pt x="1675110" y="1105381"/>
                </a:lnTo>
                <a:lnTo>
                  <a:pt x="1678902" y="1099278"/>
                </a:lnTo>
                <a:cubicBezTo>
                  <a:pt x="1682996" y="1092690"/>
                  <a:pt x="1691184" y="1079515"/>
                  <a:pt x="1707560" y="1053161"/>
                </a:cubicBezTo>
                <a:lnTo>
                  <a:pt x="1721477" y="1030765"/>
                </a:lnTo>
                <a:lnTo>
                  <a:pt x="1675042" y="1104905"/>
                </a:lnTo>
                <a:cubicBezTo>
                  <a:pt x="1675042" y="1104905"/>
                  <a:pt x="1675042" y="1104905"/>
                  <a:pt x="1512889" y="1058179"/>
                </a:cubicBezTo>
                <a:cubicBezTo>
                  <a:pt x="1548141" y="1041825"/>
                  <a:pt x="1585743" y="1027223"/>
                  <a:pt x="1625689" y="1014373"/>
                </a:cubicBezTo>
                <a:lnTo>
                  <a:pt x="1752306" y="981154"/>
                </a:lnTo>
                <a:lnTo>
                  <a:pt x="1752443" y="980934"/>
                </a:lnTo>
                <a:cubicBezTo>
                  <a:pt x="1780674" y="976221"/>
                  <a:pt x="1811257" y="971505"/>
                  <a:pt x="1841840" y="966790"/>
                </a:cubicBezTo>
                <a:lnTo>
                  <a:pt x="1842014" y="967053"/>
                </a:lnTo>
                <a:lnTo>
                  <a:pt x="1982172" y="951685"/>
                </a:lnTo>
                <a:cubicBezTo>
                  <a:pt x="2031218" y="948481"/>
                  <a:pt x="2082319" y="947317"/>
                  <a:pt x="2135183" y="948481"/>
                </a:cubicBezTo>
                <a:close/>
                <a:moveTo>
                  <a:pt x="2135872" y="947740"/>
                </a:moveTo>
                <a:cubicBezTo>
                  <a:pt x="2182856" y="947740"/>
                  <a:pt x="2229839" y="950085"/>
                  <a:pt x="2279172" y="954773"/>
                </a:cubicBezTo>
                <a:cubicBezTo>
                  <a:pt x="2363743" y="961802"/>
                  <a:pt x="2445964" y="975861"/>
                  <a:pt x="2523487" y="996953"/>
                </a:cubicBezTo>
                <a:cubicBezTo>
                  <a:pt x="2523487" y="996953"/>
                  <a:pt x="2523487" y="996953"/>
                  <a:pt x="2535233" y="1144591"/>
                </a:cubicBezTo>
                <a:cubicBezTo>
                  <a:pt x="2521138" y="1139904"/>
                  <a:pt x="2509392" y="1135217"/>
                  <a:pt x="2497646" y="1132874"/>
                </a:cubicBezTo>
                <a:cubicBezTo>
                  <a:pt x="2497646" y="1132874"/>
                  <a:pt x="2497646" y="1132874"/>
                  <a:pt x="2255680" y="957114"/>
                </a:cubicBezTo>
                <a:lnTo>
                  <a:pt x="2255218" y="957430"/>
                </a:lnTo>
                <a:lnTo>
                  <a:pt x="2258775" y="960019"/>
                </a:lnTo>
                <a:cubicBezTo>
                  <a:pt x="2270125" y="968278"/>
                  <a:pt x="2315527" y="1001320"/>
                  <a:pt x="2497133" y="1133479"/>
                </a:cubicBezTo>
                <a:cubicBezTo>
                  <a:pt x="2424256" y="1112335"/>
                  <a:pt x="2346676" y="1098236"/>
                  <a:pt x="2266746" y="1093538"/>
                </a:cubicBezTo>
                <a:cubicBezTo>
                  <a:pt x="2196219" y="1086489"/>
                  <a:pt x="2130394" y="1084139"/>
                  <a:pt x="2066920" y="1086489"/>
                </a:cubicBezTo>
                <a:lnTo>
                  <a:pt x="2067555" y="1085854"/>
                </a:lnTo>
                <a:lnTo>
                  <a:pt x="2065333" y="1085854"/>
                </a:lnTo>
                <a:lnTo>
                  <a:pt x="2068668" y="1084742"/>
                </a:lnTo>
                <a:lnTo>
                  <a:pt x="2069271" y="1084139"/>
                </a:lnTo>
                <a:lnTo>
                  <a:pt x="2070156" y="1083534"/>
                </a:lnTo>
                <a:lnTo>
                  <a:pt x="2071123" y="1081537"/>
                </a:lnTo>
                <a:cubicBezTo>
                  <a:pt x="2074206" y="1075167"/>
                  <a:pt x="2086539" y="1049682"/>
                  <a:pt x="2135872" y="947740"/>
                </a:cubicBezTo>
                <a:close/>
                <a:moveTo>
                  <a:pt x="3516308" y="649286"/>
                </a:moveTo>
                <a:lnTo>
                  <a:pt x="3527420" y="869950"/>
                </a:lnTo>
                <a:lnTo>
                  <a:pt x="3398833" y="987425"/>
                </a:lnTo>
                <a:lnTo>
                  <a:pt x="3282945" y="860425"/>
                </a:lnTo>
                <a:close/>
                <a:moveTo>
                  <a:pt x="603183" y="615949"/>
                </a:moveTo>
                <a:cubicBezTo>
                  <a:pt x="603183" y="615949"/>
                  <a:pt x="603183" y="615949"/>
                  <a:pt x="694705" y="695882"/>
                </a:cubicBezTo>
                <a:cubicBezTo>
                  <a:pt x="694705" y="695882"/>
                  <a:pt x="694705" y="695882"/>
                  <a:pt x="702566" y="848654"/>
                </a:cubicBezTo>
                <a:lnTo>
                  <a:pt x="706427" y="923682"/>
                </a:lnTo>
                <a:lnTo>
                  <a:pt x="695999" y="710652"/>
                </a:lnTo>
                <a:lnTo>
                  <a:pt x="695326" y="696913"/>
                </a:lnTo>
                <a:lnTo>
                  <a:pt x="925514" y="874714"/>
                </a:lnTo>
                <a:lnTo>
                  <a:pt x="817563" y="1011240"/>
                </a:lnTo>
                <a:lnTo>
                  <a:pt x="706439" y="923926"/>
                </a:lnTo>
                <a:lnTo>
                  <a:pt x="703763" y="921796"/>
                </a:lnTo>
                <a:cubicBezTo>
                  <a:pt x="695732" y="915404"/>
                  <a:pt x="663611" y="889837"/>
                  <a:pt x="535127" y="787570"/>
                </a:cubicBezTo>
                <a:cubicBezTo>
                  <a:pt x="530434" y="785219"/>
                  <a:pt x="492886" y="747604"/>
                  <a:pt x="490539" y="745252"/>
                </a:cubicBezTo>
                <a:close/>
                <a:moveTo>
                  <a:pt x="3629021" y="541335"/>
                </a:moveTo>
                <a:lnTo>
                  <a:pt x="3746496" y="668336"/>
                </a:lnTo>
                <a:lnTo>
                  <a:pt x="3527421" y="869950"/>
                </a:lnTo>
                <a:lnTo>
                  <a:pt x="3516308" y="649286"/>
                </a:lnTo>
                <a:close/>
                <a:moveTo>
                  <a:pt x="2187571" y="134938"/>
                </a:moveTo>
                <a:lnTo>
                  <a:pt x="2176459" y="366713"/>
                </a:lnTo>
                <a:lnTo>
                  <a:pt x="2028610" y="245366"/>
                </a:lnTo>
                <a:lnTo>
                  <a:pt x="2176458" y="366713"/>
                </a:lnTo>
                <a:lnTo>
                  <a:pt x="2171696" y="449263"/>
                </a:lnTo>
                <a:lnTo>
                  <a:pt x="2000245" y="439738"/>
                </a:lnTo>
                <a:lnTo>
                  <a:pt x="2008183" y="228600"/>
                </a:lnTo>
                <a:lnTo>
                  <a:pt x="2008183" y="228601"/>
                </a:lnTo>
                <a:lnTo>
                  <a:pt x="2012946" y="139701"/>
                </a:lnTo>
                <a:close/>
                <a:moveTo>
                  <a:pt x="2020883" y="0"/>
                </a:moveTo>
                <a:lnTo>
                  <a:pt x="2193920" y="9525"/>
                </a:lnTo>
                <a:lnTo>
                  <a:pt x="2187570" y="134938"/>
                </a:lnTo>
                <a:lnTo>
                  <a:pt x="2012945" y="139701"/>
                </a:lnTo>
                <a:lnTo>
                  <a:pt x="2012945" y="139700"/>
                </a:lnTo>
                <a:close/>
              </a:path>
            </a:pathLst>
          </a:custGeom>
        </p:spPr>
      </p:pic>
      <p:sp>
        <p:nvSpPr>
          <p:cNvPr id="13" name="모서리가 둥근 직사각형 12"/>
          <p:cNvSpPr/>
          <p:nvPr/>
        </p:nvSpPr>
        <p:spPr>
          <a:xfrm>
            <a:off x="4676503" y="1264257"/>
            <a:ext cx="4129237" cy="5103437"/>
          </a:xfrm>
          <a:prstGeom prst="roundRect">
            <a:avLst/>
          </a:prstGeom>
          <a:solidFill>
            <a:srgbClr val="A6DCB7"/>
          </a:solidFill>
          <a:ln w="571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 목적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 참가 및 협업 현황 확인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출석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주의사항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 별 역할 기입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(ex.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 조사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인터뷰 등등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활동 사진 첨부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(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첫 사진 단체 사진 필수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 기한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제출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dirty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- 10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넷째 주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(25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- 11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넷째 주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(22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5. </a:t>
            </a:r>
            <a:r>
              <a:rPr lang="ko-KR" altLang="en-US" dirty="0" err="1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제출처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dy0109@inu.ac.kr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65" y="1146421"/>
            <a:ext cx="3828173" cy="542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7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1050587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 INU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SURPRIS</a:t>
            </a:r>
            <a:r>
              <a:rPr lang="en-US" altLang="ko-KR" sz="1600" dirty="0" smtClean="0">
                <a:solidFill>
                  <a:srgbClr val="F0C41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사회문제해결형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PBL PROGRAM</a:t>
            </a:r>
          </a:p>
          <a:p>
            <a:pPr>
              <a:lnSpc>
                <a:spcPct val="12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1-3)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중간 결과 보고서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(20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3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>
          <a:xfrm>
            <a:off x="6748340" y="272902"/>
            <a:ext cx="2057400" cy="365125"/>
          </a:xfrm>
        </p:spPr>
        <p:txBody>
          <a:bodyPr/>
          <a:lstStyle/>
          <a:p>
            <a:fld id="{66DA252E-062D-4F01-B93B-CF02B027564C}" type="slidenum">
              <a:rPr lang="ko-KR" altLang="en-US" smtClean="0">
                <a:solidFill>
                  <a:schemeClr val="bg1"/>
                </a:solidFill>
              </a:rPr>
              <a:t>4</a:t>
            </a:fld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6663874"/>
            <a:ext cx="9144000" cy="194126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0" t="1471" r="12296"/>
          <a:stretch>
            <a:fillRect/>
          </a:stretch>
        </p:blipFill>
        <p:spPr>
          <a:xfrm>
            <a:off x="8345351" y="107085"/>
            <a:ext cx="673838" cy="819323"/>
          </a:xfrm>
          <a:custGeom>
            <a:avLst/>
            <a:gdLst>
              <a:gd name="connsiteX0" fmla="*/ 1877852 w 4271958"/>
              <a:gd name="connsiteY0" fmla="*/ 4807053 h 5194292"/>
              <a:gd name="connsiteX1" fmla="*/ 1850081 w 4271958"/>
              <a:gd name="connsiteY1" fmla="*/ 4826492 h 5194292"/>
              <a:gd name="connsiteX2" fmla="*/ 1877822 w 4271958"/>
              <a:gd name="connsiteY2" fmla="*/ 4807546 h 5194292"/>
              <a:gd name="connsiteX3" fmla="*/ 1877832 w 4271958"/>
              <a:gd name="connsiteY3" fmla="*/ 4807393 h 5194292"/>
              <a:gd name="connsiteX4" fmla="*/ 1827654 w 4271958"/>
              <a:gd name="connsiteY4" fmla="*/ 4780461 h 5194292"/>
              <a:gd name="connsiteX5" fmla="*/ 1816478 w 4271958"/>
              <a:gd name="connsiteY5" fmla="*/ 4783263 h 5194292"/>
              <a:gd name="connsiteX6" fmla="*/ 1785775 w 4271958"/>
              <a:gd name="connsiteY6" fmla="*/ 4790962 h 5194292"/>
              <a:gd name="connsiteX7" fmla="*/ 1785933 w 4271958"/>
              <a:gd name="connsiteY7" fmla="*/ 4791068 h 5194292"/>
              <a:gd name="connsiteX8" fmla="*/ 1785739 w 4271958"/>
              <a:gd name="connsiteY8" fmla="*/ 4791113 h 5194292"/>
              <a:gd name="connsiteX9" fmla="*/ 1786626 w 4271958"/>
              <a:gd name="connsiteY9" fmla="*/ 4791651 h 5194292"/>
              <a:gd name="connsiteX10" fmla="*/ 1790820 w 4271958"/>
              <a:gd name="connsiteY10" fmla="*/ 4794197 h 5194292"/>
              <a:gd name="connsiteX11" fmla="*/ 1792583 w 4271958"/>
              <a:gd name="connsiteY11" fmla="*/ 4795268 h 5194292"/>
              <a:gd name="connsiteX12" fmla="*/ 1785933 w 4271958"/>
              <a:gd name="connsiteY12" fmla="*/ 4791068 h 5194292"/>
              <a:gd name="connsiteX13" fmla="*/ 1741762 w 4271958"/>
              <a:gd name="connsiteY13" fmla="*/ 4763474 h 5194292"/>
              <a:gd name="connsiteX14" fmla="*/ 1736654 w 4271958"/>
              <a:gd name="connsiteY14" fmla="*/ 4766889 h 5194292"/>
              <a:gd name="connsiteX15" fmla="*/ 1736721 w 4271958"/>
              <a:gd name="connsiteY15" fmla="*/ 4767593 h 5194292"/>
              <a:gd name="connsiteX16" fmla="*/ 1736015 w 4271958"/>
              <a:gd name="connsiteY16" fmla="*/ 4767955 h 5194292"/>
              <a:gd name="connsiteX17" fmla="*/ 1738297 w 4271958"/>
              <a:gd name="connsiteY17" fmla="*/ 4802400 h 5194292"/>
              <a:gd name="connsiteX18" fmla="*/ 1739182 w 4271958"/>
              <a:gd name="connsiteY18" fmla="*/ 4802180 h 5194292"/>
              <a:gd name="connsiteX19" fmla="*/ 1739219 w 4271958"/>
              <a:gd name="connsiteY19" fmla="*/ 4802522 h 5194292"/>
              <a:gd name="connsiteX20" fmla="*/ 1744228 w 4271958"/>
              <a:gd name="connsiteY20" fmla="*/ 4801287 h 5194292"/>
              <a:gd name="connsiteX21" fmla="*/ 1758287 w 4271958"/>
              <a:gd name="connsiteY21" fmla="*/ 4797820 h 5194292"/>
              <a:gd name="connsiteX22" fmla="*/ 1780906 w 4271958"/>
              <a:gd name="connsiteY22" fmla="*/ 4792241 h 5194292"/>
              <a:gd name="connsiteX23" fmla="*/ 1738308 w 4271958"/>
              <a:gd name="connsiteY23" fmla="*/ 4802180 h 5194292"/>
              <a:gd name="connsiteX24" fmla="*/ 1736720 w 4271958"/>
              <a:gd name="connsiteY24" fmla="*/ 4767255 h 5194292"/>
              <a:gd name="connsiteX25" fmla="*/ 2013610 w 4271958"/>
              <a:gd name="connsiteY25" fmla="*/ 4709313 h 5194292"/>
              <a:gd name="connsiteX26" fmla="*/ 2013105 w 4271958"/>
              <a:gd name="connsiteY26" fmla="*/ 4709320 h 5194292"/>
              <a:gd name="connsiteX27" fmla="*/ 2005123 w 4271958"/>
              <a:gd name="connsiteY27" fmla="*/ 4715045 h 5194292"/>
              <a:gd name="connsiteX28" fmla="*/ 1961716 w 4271958"/>
              <a:gd name="connsiteY28" fmla="*/ 4746181 h 5194292"/>
              <a:gd name="connsiteX29" fmla="*/ 1879654 w 4271958"/>
              <a:gd name="connsiteY29" fmla="*/ 4767240 h 5194292"/>
              <a:gd name="connsiteX30" fmla="*/ 1879644 w 4271958"/>
              <a:gd name="connsiteY30" fmla="*/ 4767424 h 5194292"/>
              <a:gd name="connsiteX31" fmla="*/ 1879589 w 4271958"/>
              <a:gd name="connsiteY31" fmla="*/ 4767437 h 5194292"/>
              <a:gd name="connsiteX32" fmla="*/ 1878331 w 4271958"/>
              <a:gd name="connsiteY32" fmla="*/ 4798892 h 5194292"/>
              <a:gd name="connsiteX33" fmla="*/ 1878818 w 4271958"/>
              <a:gd name="connsiteY33" fmla="*/ 4790597 h 5194292"/>
              <a:gd name="connsiteX34" fmla="*/ 1880169 w 4271958"/>
              <a:gd name="connsiteY34" fmla="*/ 4767581 h 5194292"/>
              <a:gd name="connsiteX35" fmla="*/ 1961969 w 4271958"/>
              <a:gd name="connsiteY35" fmla="*/ 4746505 h 5194292"/>
              <a:gd name="connsiteX36" fmla="*/ 1993521 w 4271958"/>
              <a:gd name="connsiteY36" fmla="*/ 4723782 h 5194292"/>
              <a:gd name="connsiteX37" fmla="*/ 2192797 w 4271958"/>
              <a:gd name="connsiteY37" fmla="*/ 4706606 h 5194292"/>
              <a:gd name="connsiteX38" fmla="*/ 2192493 w 4271958"/>
              <a:gd name="connsiteY38" fmla="*/ 4706613 h 5194292"/>
              <a:gd name="connsiteX39" fmla="*/ 2177714 w 4271958"/>
              <a:gd name="connsiteY39" fmla="*/ 4900582 h 5194292"/>
              <a:gd name="connsiteX40" fmla="*/ 2177825 w 4271958"/>
              <a:gd name="connsiteY40" fmla="*/ 4900657 h 5194292"/>
              <a:gd name="connsiteX41" fmla="*/ 2369269 w 4271958"/>
              <a:gd name="connsiteY41" fmla="*/ 4702730 h 5194292"/>
              <a:gd name="connsiteX42" fmla="*/ 2367815 w 4271958"/>
              <a:gd name="connsiteY42" fmla="*/ 4702762 h 5194292"/>
              <a:gd name="connsiteX43" fmla="*/ 2369472 w 4271958"/>
              <a:gd name="connsiteY43" fmla="*/ 4726045 h 5194292"/>
              <a:gd name="connsiteX44" fmla="*/ 2374895 w 4271958"/>
              <a:gd name="connsiteY44" fmla="*/ 4802276 h 5194292"/>
              <a:gd name="connsiteX45" fmla="*/ 2236640 w 4271958"/>
              <a:gd name="connsiteY45" fmla="*/ 4948975 h 5194292"/>
              <a:gd name="connsiteX46" fmla="*/ 2211383 w 4271958"/>
              <a:gd name="connsiteY46" fmla="*/ 4975774 h 5194292"/>
              <a:gd name="connsiteX47" fmla="*/ 2211383 w 4271958"/>
              <a:gd name="connsiteY47" fmla="*/ 4976686 h 5194292"/>
              <a:gd name="connsiteX48" fmla="*/ 2219540 w 4271958"/>
              <a:gd name="connsiteY48" fmla="*/ 4968072 h 5194292"/>
              <a:gd name="connsiteX49" fmla="*/ 2307589 w 4271958"/>
              <a:gd name="connsiteY49" fmla="*/ 4875090 h 5194292"/>
              <a:gd name="connsiteX50" fmla="*/ 2374997 w 4271958"/>
              <a:gd name="connsiteY50" fmla="*/ 4803904 h 5194292"/>
              <a:gd name="connsiteX51" fmla="*/ 2374895 w 4271958"/>
              <a:gd name="connsiteY51" fmla="*/ 4802778 h 5194292"/>
              <a:gd name="connsiteX52" fmla="*/ 2376313 w 4271958"/>
              <a:gd name="connsiteY52" fmla="*/ 4801384 h 5194292"/>
              <a:gd name="connsiteX53" fmla="*/ 2376214 w 4271958"/>
              <a:gd name="connsiteY53" fmla="*/ 4800005 h 5194292"/>
              <a:gd name="connsiteX54" fmla="*/ 2371318 w 4271958"/>
              <a:gd name="connsiteY54" fmla="*/ 4731420 h 5194292"/>
              <a:gd name="connsiteX55" fmla="*/ 2573121 w 4271958"/>
              <a:gd name="connsiteY55" fmla="*/ 4525208 h 5194292"/>
              <a:gd name="connsiteX56" fmla="*/ 2574920 w 4271958"/>
              <a:gd name="connsiteY56" fmla="*/ 4546050 h 5194292"/>
              <a:gd name="connsiteX57" fmla="*/ 2514380 w 4271958"/>
              <a:gd name="connsiteY57" fmla="*/ 4606223 h 5194292"/>
              <a:gd name="connsiteX58" fmla="*/ 2574957 w 4271958"/>
              <a:gd name="connsiteY58" fmla="*/ 4546712 h 5194292"/>
              <a:gd name="connsiteX59" fmla="*/ 2574920 w 4271958"/>
              <a:gd name="connsiteY59" fmla="*/ 4546324 h 5194292"/>
              <a:gd name="connsiteX60" fmla="*/ 2575032 w 4271958"/>
              <a:gd name="connsiteY60" fmla="*/ 4546225 h 5194292"/>
              <a:gd name="connsiteX61" fmla="*/ 2574988 w 4271958"/>
              <a:gd name="connsiteY61" fmla="*/ 4545749 h 5194292"/>
              <a:gd name="connsiteX62" fmla="*/ 2573867 w 4271958"/>
              <a:gd name="connsiteY62" fmla="*/ 4533415 h 5194292"/>
              <a:gd name="connsiteX63" fmla="*/ 2316158 w 4271958"/>
              <a:gd name="connsiteY63" fmla="*/ 4424355 h 5194292"/>
              <a:gd name="connsiteX64" fmla="*/ 2275898 w 4271958"/>
              <a:gd name="connsiteY64" fmla="*/ 4506454 h 5194292"/>
              <a:gd name="connsiteX65" fmla="*/ 2290092 w 4271958"/>
              <a:gd name="connsiteY65" fmla="*/ 4477983 h 5194292"/>
              <a:gd name="connsiteX66" fmla="*/ 2316660 w 4271958"/>
              <a:gd name="connsiteY66" fmla="*/ 4424690 h 5194292"/>
              <a:gd name="connsiteX67" fmla="*/ 2640643 w 4271958"/>
              <a:gd name="connsiteY67" fmla="*/ 4377363 h 5194292"/>
              <a:gd name="connsiteX68" fmla="*/ 2568538 w 4271958"/>
              <a:gd name="connsiteY68" fmla="*/ 4470159 h 5194292"/>
              <a:gd name="connsiteX69" fmla="*/ 2568570 w 4271958"/>
              <a:gd name="connsiteY69" fmla="*/ 4470523 h 5194292"/>
              <a:gd name="connsiteX70" fmla="*/ 2567888 w 4271958"/>
              <a:gd name="connsiteY70" fmla="*/ 4471432 h 5194292"/>
              <a:gd name="connsiteX71" fmla="*/ 2568075 w 4271958"/>
              <a:gd name="connsiteY71" fmla="*/ 4473170 h 5194292"/>
              <a:gd name="connsiteX72" fmla="*/ 2570036 w 4271958"/>
              <a:gd name="connsiteY72" fmla="*/ 4491482 h 5194292"/>
              <a:gd name="connsiteX73" fmla="*/ 2570231 w 4271958"/>
              <a:gd name="connsiteY73" fmla="*/ 4491727 h 5194292"/>
              <a:gd name="connsiteX74" fmla="*/ 2570304 w 4271958"/>
              <a:gd name="connsiteY74" fmla="*/ 4492576 h 5194292"/>
              <a:gd name="connsiteX75" fmla="*/ 2570327 w 4271958"/>
              <a:gd name="connsiteY75" fmla="*/ 4492837 h 5194292"/>
              <a:gd name="connsiteX76" fmla="*/ 2571581 w 4271958"/>
              <a:gd name="connsiteY76" fmla="*/ 4494474 h 5194292"/>
              <a:gd name="connsiteX77" fmla="*/ 2581544 w 4271958"/>
              <a:gd name="connsiteY77" fmla="*/ 4507468 h 5194292"/>
              <a:gd name="connsiteX78" fmla="*/ 2591446 w 4271958"/>
              <a:gd name="connsiteY78" fmla="*/ 4520383 h 5194292"/>
              <a:gd name="connsiteX79" fmla="*/ 2585806 w 4271958"/>
              <a:gd name="connsiteY79" fmla="*/ 4512659 h 5194292"/>
              <a:gd name="connsiteX80" fmla="*/ 2570912 w 4271958"/>
              <a:gd name="connsiteY80" fmla="*/ 4492264 h 5194292"/>
              <a:gd name="connsiteX81" fmla="*/ 2568570 w 4271958"/>
              <a:gd name="connsiteY81" fmla="*/ 4471098 h 5194292"/>
              <a:gd name="connsiteX82" fmla="*/ 1689095 w 4271958"/>
              <a:gd name="connsiteY82" fmla="*/ 4376730 h 5194292"/>
              <a:gd name="connsiteX83" fmla="*/ 1757358 w 4271958"/>
              <a:gd name="connsiteY83" fmla="*/ 4403718 h 5194292"/>
              <a:gd name="connsiteX84" fmla="*/ 1757358 w 4271958"/>
              <a:gd name="connsiteY84" fmla="*/ 4403717 h 5194292"/>
              <a:gd name="connsiteX85" fmla="*/ 1689096 w 4271958"/>
              <a:gd name="connsiteY85" fmla="*/ 4376730 h 5194292"/>
              <a:gd name="connsiteX86" fmla="*/ 1609053 w 4271958"/>
              <a:gd name="connsiteY86" fmla="*/ 4361968 h 5194292"/>
              <a:gd name="connsiteX87" fmla="*/ 1637735 w 4271958"/>
              <a:gd name="connsiteY87" fmla="*/ 4395810 h 5194292"/>
              <a:gd name="connsiteX88" fmla="*/ 1637821 w 4271958"/>
              <a:gd name="connsiteY88" fmla="*/ 4395780 h 5194292"/>
              <a:gd name="connsiteX89" fmla="*/ 1701608 w 4271958"/>
              <a:gd name="connsiteY89" fmla="*/ 4471927 h 5194292"/>
              <a:gd name="connsiteX90" fmla="*/ 1638295 w 4271958"/>
              <a:gd name="connsiteY90" fmla="*/ 4395780 h 5194292"/>
              <a:gd name="connsiteX91" fmla="*/ 2359201 w 4271958"/>
              <a:gd name="connsiteY91" fmla="*/ 4337015 h 5194292"/>
              <a:gd name="connsiteX92" fmla="*/ 2359021 w 4271958"/>
              <a:gd name="connsiteY92" fmla="*/ 4337043 h 5194292"/>
              <a:gd name="connsiteX93" fmla="*/ 2325683 w 4271958"/>
              <a:gd name="connsiteY93" fmla="*/ 4405305 h 5194292"/>
              <a:gd name="connsiteX94" fmla="*/ 2410325 w 4271958"/>
              <a:gd name="connsiteY94" fmla="*/ 4486812 h 5194292"/>
              <a:gd name="connsiteX95" fmla="*/ 2410791 w 4271958"/>
              <a:gd name="connsiteY95" fmla="*/ 4487128 h 5194292"/>
              <a:gd name="connsiteX96" fmla="*/ 2326505 w 4271958"/>
              <a:gd name="connsiteY96" fmla="*/ 4404942 h 5194292"/>
              <a:gd name="connsiteX97" fmla="*/ 1582474 w 4271958"/>
              <a:gd name="connsiteY97" fmla="*/ 4335787 h 5194292"/>
              <a:gd name="connsiteX98" fmla="*/ 1587989 w 4271958"/>
              <a:gd name="connsiteY98" fmla="*/ 4337608 h 5194292"/>
              <a:gd name="connsiteX99" fmla="*/ 1587501 w 4271958"/>
              <a:gd name="connsiteY99" fmla="*/ 4337044 h 5194292"/>
              <a:gd name="connsiteX100" fmla="*/ 1587498 w 4271958"/>
              <a:gd name="connsiteY100" fmla="*/ 4337043 h 5194292"/>
              <a:gd name="connsiteX101" fmla="*/ 1587495 w 4271958"/>
              <a:gd name="connsiteY101" fmla="*/ 4337042 h 5194292"/>
              <a:gd name="connsiteX102" fmla="*/ 1587499 w 4271958"/>
              <a:gd name="connsiteY102" fmla="*/ 4337043 h 5194292"/>
              <a:gd name="connsiteX103" fmla="*/ 1585974 w 4271958"/>
              <a:gd name="connsiteY103" fmla="*/ 4336535 h 5194292"/>
              <a:gd name="connsiteX104" fmla="*/ 1587495 w 4271958"/>
              <a:gd name="connsiteY104" fmla="*/ 4337042 h 5194292"/>
              <a:gd name="connsiteX105" fmla="*/ 2789233 w 4271958"/>
              <a:gd name="connsiteY105" fmla="*/ 4335455 h 5194292"/>
              <a:gd name="connsiteX106" fmla="*/ 2658051 w 4271958"/>
              <a:gd name="connsiteY106" fmla="*/ 4611680 h 5194292"/>
              <a:gd name="connsiteX107" fmla="*/ 2597145 w 4271958"/>
              <a:gd name="connsiteY107" fmla="*/ 4527408 h 5194292"/>
              <a:gd name="connsiteX108" fmla="*/ 2789233 w 4271958"/>
              <a:gd name="connsiteY108" fmla="*/ 4335455 h 5194292"/>
              <a:gd name="connsiteX109" fmla="*/ 2451207 w 4271958"/>
              <a:gd name="connsiteY109" fmla="*/ 4322718 h 5194292"/>
              <a:gd name="connsiteX110" fmla="*/ 2451081 w 4271958"/>
              <a:gd name="connsiteY110" fmla="*/ 4322735 h 5194292"/>
              <a:gd name="connsiteX111" fmla="*/ 2451096 w 4271958"/>
              <a:gd name="connsiteY111" fmla="*/ 4322755 h 5194292"/>
              <a:gd name="connsiteX112" fmla="*/ 2450642 w 4271958"/>
              <a:gd name="connsiteY112" fmla="*/ 4322826 h 5194292"/>
              <a:gd name="connsiteX113" fmla="*/ 2452312 w 4271958"/>
              <a:gd name="connsiteY113" fmla="*/ 4325214 h 5194292"/>
              <a:gd name="connsiteX114" fmla="*/ 2560633 w 4271958"/>
              <a:gd name="connsiteY114" fmla="*/ 4480083 h 5194292"/>
              <a:gd name="connsiteX115" fmla="*/ 2422498 w 4271958"/>
              <a:gd name="connsiteY115" fmla="*/ 4660893 h 5194292"/>
              <a:gd name="connsiteX116" fmla="*/ 2297020 w 4271958"/>
              <a:gd name="connsiteY116" fmla="*/ 4612127 h 5194292"/>
              <a:gd name="connsiteX117" fmla="*/ 2235754 w 4271958"/>
              <a:gd name="connsiteY117" fmla="*/ 4588317 h 5194292"/>
              <a:gd name="connsiteX118" fmla="*/ 2235196 w 4271958"/>
              <a:gd name="connsiteY118" fmla="*/ 4589455 h 5194292"/>
              <a:gd name="connsiteX119" fmla="*/ 2235195 w 4271958"/>
              <a:gd name="connsiteY119" fmla="*/ 4589455 h 5194292"/>
              <a:gd name="connsiteX120" fmla="*/ 2235079 w 4271958"/>
              <a:gd name="connsiteY120" fmla="*/ 4589694 h 5194292"/>
              <a:gd name="connsiteX121" fmla="*/ 2421674 w 4271958"/>
              <a:gd name="connsiteY121" fmla="*/ 4661962 h 5194292"/>
              <a:gd name="connsiteX122" fmla="*/ 2422455 w 4271958"/>
              <a:gd name="connsiteY122" fmla="*/ 4660892 h 5194292"/>
              <a:gd name="connsiteX123" fmla="*/ 2423003 w 4271958"/>
              <a:gd name="connsiteY123" fmla="*/ 4661154 h 5194292"/>
              <a:gd name="connsiteX124" fmla="*/ 2488169 w 4271958"/>
              <a:gd name="connsiteY124" fmla="*/ 4576164 h 5194292"/>
              <a:gd name="connsiteX125" fmla="*/ 2560852 w 4271958"/>
              <a:gd name="connsiteY125" fmla="*/ 4479917 h 5194292"/>
              <a:gd name="connsiteX126" fmla="*/ 2560871 w 4271958"/>
              <a:gd name="connsiteY126" fmla="*/ 4479941 h 5194292"/>
              <a:gd name="connsiteX127" fmla="*/ 2561210 w 4271958"/>
              <a:gd name="connsiteY127" fmla="*/ 4479473 h 5194292"/>
              <a:gd name="connsiteX128" fmla="*/ 2559796 w 4271958"/>
              <a:gd name="connsiteY128" fmla="*/ 4477459 h 5194292"/>
              <a:gd name="connsiteX129" fmla="*/ 2487544 w 4271958"/>
              <a:gd name="connsiteY129" fmla="*/ 4374500 h 5194292"/>
              <a:gd name="connsiteX130" fmla="*/ 2108196 w 4271958"/>
              <a:gd name="connsiteY130" fmla="*/ 4233855 h 5194292"/>
              <a:gd name="connsiteX131" fmla="*/ 2108195 w 4271958"/>
              <a:gd name="connsiteY131" fmla="*/ 4233856 h 5194292"/>
              <a:gd name="connsiteX132" fmla="*/ 2093908 w 4271958"/>
              <a:gd name="connsiteY132" fmla="*/ 4271955 h 5194292"/>
              <a:gd name="connsiteX133" fmla="*/ 2003421 w 4271958"/>
              <a:gd name="connsiteY133" fmla="*/ 4209514 h 5194292"/>
              <a:gd name="connsiteX134" fmla="*/ 2063745 w 4271958"/>
              <a:gd name="connsiteY134" fmla="*/ 4249730 h 5194292"/>
              <a:gd name="connsiteX135" fmla="*/ 2063746 w 4271958"/>
              <a:gd name="connsiteY135" fmla="*/ 4249730 h 5194292"/>
              <a:gd name="connsiteX136" fmla="*/ 1943867 w 4271958"/>
              <a:gd name="connsiteY136" fmla="*/ 4168831 h 5194292"/>
              <a:gd name="connsiteX137" fmla="*/ 1973258 w 4271958"/>
              <a:gd name="connsiteY137" fmla="*/ 4189405 h 5194292"/>
              <a:gd name="connsiteX138" fmla="*/ 1938333 w 4271958"/>
              <a:gd name="connsiteY138" fmla="*/ 4292592 h 5194292"/>
              <a:gd name="connsiteX139" fmla="*/ 1922458 w 4271958"/>
              <a:gd name="connsiteY139" fmla="*/ 4337042 h 5194292"/>
              <a:gd name="connsiteX140" fmla="*/ 1922458 w 4271958"/>
              <a:gd name="connsiteY140" fmla="*/ 4337043 h 5194292"/>
              <a:gd name="connsiteX141" fmla="*/ 1987545 w 4271958"/>
              <a:gd name="connsiteY141" fmla="*/ 4492617 h 5194292"/>
              <a:gd name="connsiteX142" fmla="*/ 1882771 w 4271958"/>
              <a:gd name="connsiteY142" fmla="*/ 4452930 h 5194292"/>
              <a:gd name="connsiteX143" fmla="*/ 1882770 w 4271958"/>
              <a:gd name="connsiteY143" fmla="*/ 4452930 h 5194292"/>
              <a:gd name="connsiteX144" fmla="*/ 1987545 w 4271958"/>
              <a:gd name="connsiteY144" fmla="*/ 4492618 h 5194292"/>
              <a:gd name="connsiteX145" fmla="*/ 2006595 w 4271958"/>
              <a:gd name="connsiteY145" fmla="*/ 4543418 h 5194292"/>
              <a:gd name="connsiteX146" fmla="*/ 2006595 w 4271958"/>
              <a:gd name="connsiteY146" fmla="*/ 4543417 h 5194292"/>
              <a:gd name="connsiteX147" fmla="*/ 1987545 w 4271958"/>
              <a:gd name="connsiteY147" fmla="*/ 4492617 h 5194292"/>
              <a:gd name="connsiteX148" fmla="*/ 1987546 w 4271958"/>
              <a:gd name="connsiteY148" fmla="*/ 4492617 h 5194292"/>
              <a:gd name="connsiteX149" fmla="*/ 1922458 w 4271958"/>
              <a:gd name="connsiteY149" fmla="*/ 4337043 h 5194292"/>
              <a:gd name="connsiteX150" fmla="*/ 1938333 w 4271958"/>
              <a:gd name="connsiteY150" fmla="*/ 4292593 h 5194292"/>
              <a:gd name="connsiteX151" fmla="*/ 1973258 w 4271958"/>
              <a:gd name="connsiteY151" fmla="*/ 4189405 h 5194292"/>
              <a:gd name="connsiteX152" fmla="*/ 1973368 w 4271958"/>
              <a:gd name="connsiteY152" fmla="*/ 4189099 h 5194292"/>
              <a:gd name="connsiteX153" fmla="*/ 1972314 w 4271958"/>
              <a:gd name="connsiteY153" fmla="*/ 4188375 h 5194292"/>
              <a:gd name="connsiteX154" fmla="*/ 1961813 w 4271958"/>
              <a:gd name="connsiteY154" fmla="*/ 4181161 h 5194292"/>
              <a:gd name="connsiteX155" fmla="*/ 1757358 w 4271958"/>
              <a:gd name="connsiteY155" fmla="*/ 4146542 h 5194292"/>
              <a:gd name="connsiteX156" fmla="*/ 1582734 w 4271958"/>
              <a:gd name="connsiteY156" fmla="*/ 4335454 h 5194292"/>
              <a:gd name="connsiteX157" fmla="*/ 1582735 w 4271958"/>
              <a:gd name="connsiteY157" fmla="*/ 4335455 h 5194292"/>
              <a:gd name="connsiteX158" fmla="*/ 1819337 w 4271958"/>
              <a:gd name="connsiteY158" fmla="*/ 4081219 h 5194292"/>
              <a:gd name="connsiteX159" fmla="*/ 1819226 w 4271958"/>
              <a:gd name="connsiteY159" fmla="*/ 4081340 h 5194292"/>
              <a:gd name="connsiteX160" fmla="*/ 1819271 w 4271958"/>
              <a:gd name="connsiteY160" fmla="*/ 4081456 h 5194292"/>
              <a:gd name="connsiteX161" fmla="*/ 1830383 w 4271958"/>
              <a:gd name="connsiteY161" fmla="*/ 4111617 h 5194292"/>
              <a:gd name="connsiteX162" fmla="*/ 1835778 w 4271958"/>
              <a:gd name="connsiteY162" fmla="*/ 4112876 h 5194292"/>
              <a:gd name="connsiteX163" fmla="*/ 1830978 w 4271958"/>
              <a:gd name="connsiteY163" fmla="*/ 4111669 h 5194292"/>
              <a:gd name="connsiteX164" fmla="*/ 1552501 w 4271958"/>
              <a:gd name="connsiteY164" fmla="*/ 4032218 h 5194292"/>
              <a:gd name="connsiteX165" fmla="*/ 1456494 w 4271958"/>
              <a:gd name="connsiteY165" fmla="*/ 4183961 h 5194292"/>
              <a:gd name="connsiteX166" fmla="*/ 1457325 w 4271958"/>
              <a:gd name="connsiteY166" fmla="*/ 4184979 h 5194292"/>
              <a:gd name="connsiteX167" fmla="*/ 1457271 w 4271958"/>
              <a:gd name="connsiteY167" fmla="*/ 4185071 h 5194292"/>
              <a:gd name="connsiteX168" fmla="*/ 1458879 w 4271958"/>
              <a:gd name="connsiteY168" fmla="*/ 4186999 h 5194292"/>
              <a:gd name="connsiteX169" fmla="*/ 1524401 w 4271958"/>
              <a:gd name="connsiteY169" fmla="*/ 4265535 h 5194292"/>
              <a:gd name="connsiteX170" fmla="*/ 1581875 w 4271958"/>
              <a:gd name="connsiteY170" fmla="*/ 4334423 h 5194292"/>
              <a:gd name="connsiteX171" fmla="*/ 1457320 w 4271958"/>
              <a:gd name="connsiteY171" fmla="*/ 4184642 h 5194292"/>
              <a:gd name="connsiteX172" fmla="*/ 1552570 w 4271958"/>
              <a:gd name="connsiteY172" fmla="*/ 4032242 h 5194292"/>
              <a:gd name="connsiteX173" fmla="*/ 1552571 w 4271958"/>
              <a:gd name="connsiteY173" fmla="*/ 4032242 h 5194292"/>
              <a:gd name="connsiteX174" fmla="*/ 1552571 w 4271958"/>
              <a:gd name="connsiteY174" fmla="*/ 4032241 h 5194292"/>
              <a:gd name="connsiteX175" fmla="*/ 2239926 w 4271958"/>
              <a:gd name="connsiteY175" fmla="*/ 4030831 h 5194292"/>
              <a:gd name="connsiteX176" fmla="*/ 2330445 w 4271958"/>
              <a:gd name="connsiteY176" fmla="*/ 4159243 h 5194292"/>
              <a:gd name="connsiteX177" fmla="*/ 2330446 w 4271958"/>
              <a:gd name="connsiteY177" fmla="*/ 4159242 h 5194292"/>
              <a:gd name="connsiteX178" fmla="*/ 2439149 w 4271958"/>
              <a:gd name="connsiteY178" fmla="*/ 4306564 h 5194292"/>
              <a:gd name="connsiteX179" fmla="*/ 2435959 w 4271958"/>
              <a:gd name="connsiteY179" fmla="*/ 4302181 h 5194292"/>
              <a:gd name="connsiteX180" fmla="*/ 2370682 w 4271958"/>
              <a:gd name="connsiteY180" fmla="*/ 4212492 h 5194292"/>
              <a:gd name="connsiteX181" fmla="*/ 2331691 w 4271958"/>
              <a:gd name="connsiteY181" fmla="*/ 4158920 h 5194292"/>
              <a:gd name="connsiteX182" fmla="*/ 2330789 w 4271958"/>
              <a:gd name="connsiteY182" fmla="*/ 4159243 h 5194292"/>
              <a:gd name="connsiteX183" fmla="*/ 1420599 w 4271958"/>
              <a:gd name="connsiteY183" fmla="*/ 3993706 h 5194292"/>
              <a:gd name="connsiteX184" fmla="*/ 1414461 w 4271958"/>
              <a:gd name="connsiteY184" fmla="*/ 4004063 h 5194292"/>
              <a:gd name="connsiteX185" fmla="*/ 1420566 w 4271958"/>
              <a:gd name="connsiteY185" fmla="*/ 3994142 h 5194292"/>
              <a:gd name="connsiteX186" fmla="*/ 1420962 w 4271958"/>
              <a:gd name="connsiteY186" fmla="*/ 3994250 h 5194292"/>
              <a:gd name="connsiteX187" fmla="*/ 1421186 w 4271958"/>
              <a:gd name="connsiteY187" fmla="*/ 3993903 h 5194292"/>
              <a:gd name="connsiteX188" fmla="*/ 2686027 w 4271958"/>
              <a:gd name="connsiteY188" fmla="*/ 3988965 h 5194292"/>
              <a:gd name="connsiteX189" fmla="*/ 2651925 w 4271958"/>
              <a:gd name="connsiteY189" fmla="*/ 3998833 h 5194292"/>
              <a:gd name="connsiteX190" fmla="*/ 2685512 w 4271958"/>
              <a:gd name="connsiteY190" fmla="*/ 3989143 h 5194292"/>
              <a:gd name="connsiteX191" fmla="*/ 2746012 w 4271958"/>
              <a:gd name="connsiteY191" fmla="*/ 4050557 h 5194292"/>
              <a:gd name="connsiteX192" fmla="*/ 2757402 w 4271958"/>
              <a:gd name="connsiteY192" fmla="*/ 4062119 h 5194292"/>
              <a:gd name="connsiteX193" fmla="*/ 2733253 w 4271958"/>
              <a:gd name="connsiteY193" fmla="*/ 4037416 h 5194292"/>
              <a:gd name="connsiteX194" fmla="*/ 2686045 w 4271958"/>
              <a:gd name="connsiteY194" fmla="*/ 3989123 h 5194292"/>
              <a:gd name="connsiteX195" fmla="*/ 2686151 w 4271958"/>
              <a:gd name="connsiteY195" fmla="*/ 3989092 h 5194292"/>
              <a:gd name="connsiteX196" fmla="*/ 2528677 w 4271958"/>
              <a:gd name="connsiteY196" fmla="*/ 3829043 h 5194292"/>
              <a:gd name="connsiteX197" fmla="*/ 2532536 w 4271958"/>
              <a:gd name="connsiteY197" fmla="*/ 3832965 h 5194292"/>
              <a:gd name="connsiteX198" fmla="*/ 2621333 w 4271958"/>
              <a:gd name="connsiteY198" fmla="*/ 3923200 h 5194292"/>
              <a:gd name="connsiteX199" fmla="*/ 2661444 w 4271958"/>
              <a:gd name="connsiteY199" fmla="*/ 3963961 h 5194292"/>
              <a:gd name="connsiteX200" fmla="*/ 2528803 w 4271958"/>
              <a:gd name="connsiteY200" fmla="*/ 3829043 h 5194292"/>
              <a:gd name="connsiteX201" fmla="*/ 2514376 w 4271958"/>
              <a:gd name="connsiteY201" fmla="*/ 3829043 h 5194292"/>
              <a:gd name="connsiteX202" fmla="*/ 2520843 w 4271958"/>
              <a:gd name="connsiteY202" fmla="*/ 3914993 h 5194292"/>
              <a:gd name="connsiteX203" fmla="*/ 2521399 w 4271958"/>
              <a:gd name="connsiteY203" fmla="*/ 3915981 h 5194292"/>
              <a:gd name="connsiteX204" fmla="*/ 2521463 w 4271958"/>
              <a:gd name="connsiteY204" fmla="*/ 3916748 h 5194292"/>
              <a:gd name="connsiteX205" fmla="*/ 2521514 w 4271958"/>
              <a:gd name="connsiteY205" fmla="*/ 3917356 h 5194292"/>
              <a:gd name="connsiteX206" fmla="*/ 2521863 w 4271958"/>
              <a:gd name="connsiteY206" fmla="*/ 3917969 h 5194292"/>
              <a:gd name="connsiteX207" fmla="*/ 2579719 w 4271958"/>
              <a:gd name="connsiteY207" fmla="*/ 4019666 h 5194292"/>
              <a:gd name="connsiteX208" fmla="*/ 2580327 w 4271958"/>
              <a:gd name="connsiteY208" fmla="*/ 4019491 h 5194292"/>
              <a:gd name="connsiteX209" fmla="*/ 2579439 w 4271958"/>
              <a:gd name="connsiteY209" fmla="*/ 4017926 h 5194292"/>
              <a:gd name="connsiteX210" fmla="*/ 2521641 w 4271958"/>
              <a:gd name="connsiteY210" fmla="*/ 3916030 h 5194292"/>
              <a:gd name="connsiteX211" fmla="*/ 2518669 w 4271958"/>
              <a:gd name="connsiteY211" fmla="*/ 3877323 h 5194292"/>
              <a:gd name="connsiteX212" fmla="*/ 2514961 w 4271958"/>
              <a:gd name="connsiteY212" fmla="*/ 3829043 h 5194292"/>
              <a:gd name="connsiteX213" fmla="*/ 2472408 w 4271958"/>
              <a:gd name="connsiteY213" fmla="*/ 3829043 h 5194292"/>
              <a:gd name="connsiteX214" fmla="*/ 2476184 w 4271958"/>
              <a:gd name="connsiteY214" fmla="*/ 3835743 h 5194292"/>
              <a:gd name="connsiteX215" fmla="*/ 2489831 w 4271958"/>
              <a:gd name="connsiteY215" fmla="*/ 3859961 h 5194292"/>
              <a:gd name="connsiteX216" fmla="*/ 2472773 w 4271958"/>
              <a:gd name="connsiteY216" fmla="*/ 3829043 h 5194292"/>
              <a:gd name="connsiteX217" fmla="*/ 2325878 w 4271958"/>
              <a:gd name="connsiteY217" fmla="*/ 3829043 h 5194292"/>
              <a:gd name="connsiteX218" fmla="*/ 2330678 w 4271958"/>
              <a:gd name="connsiteY218" fmla="*/ 3839581 h 5194292"/>
              <a:gd name="connsiteX219" fmla="*/ 2412239 w 4271958"/>
              <a:gd name="connsiteY219" fmla="*/ 4018654 h 5194292"/>
              <a:gd name="connsiteX220" fmla="*/ 2455460 w 4271958"/>
              <a:gd name="connsiteY220" fmla="*/ 4113551 h 5194292"/>
              <a:gd name="connsiteX221" fmla="*/ 2455631 w 4271958"/>
              <a:gd name="connsiteY221" fmla="*/ 4113490 h 5194292"/>
              <a:gd name="connsiteX222" fmla="*/ 2367512 w 4271958"/>
              <a:gd name="connsiteY222" fmla="*/ 3919742 h 5194292"/>
              <a:gd name="connsiteX223" fmla="*/ 2326261 w 4271958"/>
              <a:gd name="connsiteY223" fmla="*/ 3829043 h 5194292"/>
              <a:gd name="connsiteX224" fmla="*/ 2096784 w 4271958"/>
              <a:gd name="connsiteY224" fmla="*/ 3829043 h 5194292"/>
              <a:gd name="connsiteX225" fmla="*/ 2100258 w 4271958"/>
              <a:gd name="connsiteY225" fmla="*/ 3833703 h 5194292"/>
              <a:gd name="connsiteX226" fmla="*/ 2093590 w 4271958"/>
              <a:gd name="connsiteY226" fmla="*/ 3852460 h 5194292"/>
              <a:gd name="connsiteX227" fmla="*/ 2092393 w 4271958"/>
              <a:gd name="connsiteY227" fmla="*/ 3855827 h 5194292"/>
              <a:gd name="connsiteX228" fmla="*/ 2100258 w 4271958"/>
              <a:gd name="connsiteY228" fmla="*/ 3833805 h 5194292"/>
              <a:gd name="connsiteX229" fmla="*/ 2193921 w 4271958"/>
              <a:gd name="connsiteY229" fmla="*/ 3965568 h 5194292"/>
              <a:gd name="connsiteX230" fmla="*/ 2193974 w 4271958"/>
              <a:gd name="connsiteY230" fmla="*/ 3965644 h 5194292"/>
              <a:gd name="connsiteX231" fmla="*/ 2194295 w 4271958"/>
              <a:gd name="connsiteY231" fmla="*/ 3964629 h 5194292"/>
              <a:gd name="connsiteX232" fmla="*/ 2100258 w 4271958"/>
              <a:gd name="connsiteY232" fmla="*/ 3833699 h 5194292"/>
              <a:gd name="connsiteX233" fmla="*/ 2100437 w 4271958"/>
              <a:gd name="connsiteY233" fmla="*/ 3832986 h 5194292"/>
              <a:gd name="connsiteX234" fmla="*/ 2097480 w 4271958"/>
              <a:gd name="connsiteY234" fmla="*/ 3829043 h 5194292"/>
              <a:gd name="connsiteX235" fmla="*/ 1750732 w 4271958"/>
              <a:gd name="connsiteY235" fmla="*/ 3829043 h 5194292"/>
              <a:gd name="connsiteX236" fmla="*/ 1743418 w 4271958"/>
              <a:gd name="connsiteY236" fmla="*/ 3835277 h 5194292"/>
              <a:gd name="connsiteX237" fmla="*/ 1751238 w 4271958"/>
              <a:gd name="connsiteY237" fmla="*/ 3829043 h 5194292"/>
              <a:gd name="connsiteX238" fmla="*/ 1717441 w 4271958"/>
              <a:gd name="connsiteY238" fmla="*/ 3829043 h 5194292"/>
              <a:gd name="connsiteX239" fmla="*/ 1724020 w 4271958"/>
              <a:gd name="connsiteY239" fmla="*/ 3850984 h 5194292"/>
              <a:gd name="connsiteX240" fmla="*/ 1638940 w 4271958"/>
              <a:gd name="connsiteY240" fmla="*/ 3923493 h 5194292"/>
              <a:gd name="connsiteX241" fmla="*/ 1597466 w 4271958"/>
              <a:gd name="connsiteY241" fmla="*/ 3958838 h 5194292"/>
              <a:gd name="connsiteX242" fmla="*/ 1724021 w 4271958"/>
              <a:gd name="connsiteY242" fmla="*/ 3851267 h 5194292"/>
              <a:gd name="connsiteX243" fmla="*/ 1760496 w 4271958"/>
              <a:gd name="connsiteY243" fmla="*/ 3932147 h 5194292"/>
              <a:gd name="connsiteX244" fmla="*/ 1724020 w 4271958"/>
              <a:gd name="connsiteY244" fmla="*/ 3850739 h 5194292"/>
              <a:gd name="connsiteX245" fmla="*/ 1724409 w 4271958"/>
              <a:gd name="connsiteY245" fmla="*/ 3850429 h 5194292"/>
              <a:gd name="connsiteX246" fmla="*/ 1723782 w 4271958"/>
              <a:gd name="connsiteY246" fmla="*/ 3848292 h 5194292"/>
              <a:gd name="connsiteX247" fmla="*/ 1718136 w 4271958"/>
              <a:gd name="connsiteY247" fmla="*/ 3829043 h 5194292"/>
              <a:gd name="connsiteX248" fmla="*/ 2702075 w 4271958"/>
              <a:gd name="connsiteY248" fmla="*/ 3675055 h 5194292"/>
              <a:gd name="connsiteX249" fmla="*/ 2787051 w 4271958"/>
              <a:gd name="connsiteY249" fmla="*/ 3778215 h 5194292"/>
              <a:gd name="connsiteX250" fmla="*/ 2828850 w 4271958"/>
              <a:gd name="connsiteY250" fmla="*/ 3828958 h 5194292"/>
              <a:gd name="connsiteX251" fmla="*/ 2829076 w 4271958"/>
              <a:gd name="connsiteY251" fmla="*/ 3828988 h 5194292"/>
              <a:gd name="connsiteX252" fmla="*/ 2838446 w 4271958"/>
              <a:gd name="connsiteY252" fmla="*/ 3944328 h 5194292"/>
              <a:gd name="connsiteX253" fmla="*/ 2782524 w 4271958"/>
              <a:gd name="connsiteY253" fmla="*/ 3960718 h 5194292"/>
              <a:gd name="connsiteX254" fmla="*/ 2782883 w 4271958"/>
              <a:gd name="connsiteY254" fmla="*/ 3961077 h 5194292"/>
              <a:gd name="connsiteX255" fmla="*/ 2782544 w 4271958"/>
              <a:gd name="connsiteY255" fmla="*/ 3961177 h 5194292"/>
              <a:gd name="connsiteX256" fmla="*/ 2783054 w 4271958"/>
              <a:gd name="connsiteY256" fmla="*/ 3961690 h 5194292"/>
              <a:gd name="connsiteX257" fmla="*/ 2789208 w 4271958"/>
              <a:gd name="connsiteY257" fmla="*/ 3967885 h 5194292"/>
              <a:gd name="connsiteX258" fmla="*/ 2791846 w 4271958"/>
              <a:gd name="connsiteY258" fmla="*/ 3970540 h 5194292"/>
              <a:gd name="connsiteX259" fmla="*/ 2782883 w 4271958"/>
              <a:gd name="connsiteY259" fmla="*/ 3961420 h 5194292"/>
              <a:gd name="connsiteX260" fmla="*/ 2838446 w 4271958"/>
              <a:gd name="connsiteY260" fmla="*/ 3944930 h 5194292"/>
              <a:gd name="connsiteX261" fmla="*/ 2838446 w 4271958"/>
              <a:gd name="connsiteY261" fmla="*/ 4017955 h 5194292"/>
              <a:gd name="connsiteX262" fmla="*/ 2838416 w 4271958"/>
              <a:gd name="connsiteY262" fmla="*/ 4017924 h 5194292"/>
              <a:gd name="connsiteX263" fmla="*/ 2831420 w 4271958"/>
              <a:gd name="connsiteY263" fmla="*/ 4132930 h 5194292"/>
              <a:gd name="connsiteX264" fmla="*/ 2831411 w 4271958"/>
              <a:gd name="connsiteY264" fmla="*/ 4133070 h 5194292"/>
              <a:gd name="connsiteX265" fmla="*/ 2829067 w 4271958"/>
              <a:gd name="connsiteY265" fmla="*/ 4135430 h 5194292"/>
              <a:gd name="connsiteX266" fmla="*/ 2828994 w 4271958"/>
              <a:gd name="connsiteY266" fmla="*/ 4135356 h 5194292"/>
              <a:gd name="connsiteX267" fmla="*/ 2828675 w 4271958"/>
              <a:gd name="connsiteY267" fmla="*/ 4135030 h 5194292"/>
              <a:gd name="connsiteX268" fmla="*/ 2775436 w 4271958"/>
              <a:gd name="connsiteY268" fmla="*/ 4202809 h 5194292"/>
              <a:gd name="connsiteX269" fmla="*/ 2711372 w 4271958"/>
              <a:gd name="connsiteY269" fmla="*/ 4284988 h 5194292"/>
              <a:gd name="connsiteX270" fmla="*/ 2605850 w 4271958"/>
              <a:gd name="connsiteY270" fmla="*/ 4300718 h 5194292"/>
              <a:gd name="connsiteX271" fmla="*/ 2554263 w 4271958"/>
              <a:gd name="connsiteY271" fmla="*/ 4308408 h 5194292"/>
              <a:gd name="connsiteX272" fmla="*/ 2554270 w 4271958"/>
              <a:gd name="connsiteY272" fmla="*/ 4308495 h 5194292"/>
              <a:gd name="connsiteX273" fmla="*/ 2554473 w 4271958"/>
              <a:gd name="connsiteY273" fmla="*/ 4308467 h 5194292"/>
              <a:gd name="connsiteX274" fmla="*/ 2554564 w 4271958"/>
              <a:gd name="connsiteY274" fmla="*/ 4309511 h 5194292"/>
              <a:gd name="connsiteX275" fmla="*/ 2555928 w 4271958"/>
              <a:gd name="connsiteY275" fmla="*/ 4309308 h 5194292"/>
              <a:gd name="connsiteX276" fmla="*/ 2659570 w 4271958"/>
              <a:gd name="connsiteY276" fmla="*/ 4293936 h 5194292"/>
              <a:gd name="connsiteX277" fmla="*/ 2710611 w 4271958"/>
              <a:gd name="connsiteY277" fmla="*/ 4286366 h 5194292"/>
              <a:gd name="connsiteX278" fmla="*/ 2711430 w 4271958"/>
              <a:gd name="connsiteY278" fmla="*/ 4285302 h 5194292"/>
              <a:gd name="connsiteX279" fmla="*/ 2712257 w 4271958"/>
              <a:gd name="connsiteY279" fmla="*/ 4285198 h 5194292"/>
              <a:gd name="connsiteX280" fmla="*/ 2775469 w 4271958"/>
              <a:gd name="connsiteY280" fmla="*/ 4203767 h 5194292"/>
              <a:gd name="connsiteX281" fmla="*/ 2828920 w 4271958"/>
              <a:gd name="connsiteY281" fmla="*/ 4135430 h 5194292"/>
              <a:gd name="connsiteX282" fmla="*/ 2805425 w 4271958"/>
              <a:gd name="connsiteY282" fmla="*/ 4274461 h 5194292"/>
              <a:gd name="connsiteX283" fmla="*/ 2804842 w 4271958"/>
              <a:gd name="connsiteY283" fmla="*/ 4274534 h 5194292"/>
              <a:gd name="connsiteX284" fmla="*/ 2788714 w 4271958"/>
              <a:gd name="connsiteY284" fmla="*/ 4334690 h 5194292"/>
              <a:gd name="connsiteX285" fmla="*/ 2701476 w 4271958"/>
              <a:gd name="connsiteY285" fmla="*/ 4422297 h 5194292"/>
              <a:gd name="connsiteX286" fmla="*/ 2596821 w 4271958"/>
              <a:gd name="connsiteY286" fmla="*/ 4527394 h 5194292"/>
              <a:gd name="connsiteX287" fmla="*/ 2597146 w 4271958"/>
              <a:gd name="connsiteY287" fmla="*/ 4527818 h 5194292"/>
              <a:gd name="connsiteX288" fmla="*/ 2596652 w 4271958"/>
              <a:gd name="connsiteY288" fmla="*/ 4528238 h 5194292"/>
              <a:gd name="connsiteX289" fmla="*/ 2597106 w 4271958"/>
              <a:gd name="connsiteY289" fmla="*/ 4528863 h 5194292"/>
              <a:gd name="connsiteX290" fmla="*/ 2657470 w 4271958"/>
              <a:gd name="connsiteY290" fmla="*/ 4612060 h 5194292"/>
              <a:gd name="connsiteX291" fmla="*/ 2589188 w 4271958"/>
              <a:gd name="connsiteY291" fmla="*/ 4694091 h 5194292"/>
              <a:gd name="connsiteX292" fmla="*/ 2589208 w 4271958"/>
              <a:gd name="connsiteY292" fmla="*/ 4694303 h 5194292"/>
              <a:gd name="connsiteX293" fmla="*/ 2588843 w 4271958"/>
              <a:gd name="connsiteY293" fmla="*/ 4694485 h 5194292"/>
              <a:gd name="connsiteX294" fmla="*/ 2601650 w 4271958"/>
              <a:gd name="connsiteY294" fmla="*/ 4701936 h 5194292"/>
              <a:gd name="connsiteX295" fmla="*/ 2610073 w 4271958"/>
              <a:gd name="connsiteY295" fmla="*/ 4778764 h 5194292"/>
              <a:gd name="connsiteX296" fmla="*/ 2525037 w 4271958"/>
              <a:gd name="connsiteY296" fmla="*/ 4834637 h 5194292"/>
              <a:gd name="connsiteX297" fmla="*/ 2498730 w 4271958"/>
              <a:gd name="connsiteY297" fmla="*/ 4841454 h 5194292"/>
              <a:gd name="connsiteX298" fmla="*/ 2497530 w 4271958"/>
              <a:gd name="connsiteY298" fmla="*/ 4842683 h 5194292"/>
              <a:gd name="connsiteX299" fmla="*/ 2488111 w 4271958"/>
              <a:gd name="connsiteY299" fmla="*/ 4845043 h 5194292"/>
              <a:gd name="connsiteX300" fmla="*/ 2488017 w 4271958"/>
              <a:gd name="connsiteY300" fmla="*/ 4844396 h 5194292"/>
              <a:gd name="connsiteX301" fmla="*/ 2479793 w 4271958"/>
              <a:gd name="connsiteY301" fmla="*/ 4844396 h 5194292"/>
              <a:gd name="connsiteX302" fmla="*/ 2470390 w 4271958"/>
              <a:gd name="connsiteY302" fmla="*/ 4856155 h 5194292"/>
              <a:gd name="connsiteX303" fmla="*/ 2388115 w 4271958"/>
              <a:gd name="connsiteY303" fmla="*/ 4790303 h 5194292"/>
              <a:gd name="connsiteX304" fmla="*/ 2387109 w 4271958"/>
              <a:gd name="connsiteY304" fmla="*/ 4791309 h 5194292"/>
              <a:gd name="connsiteX305" fmla="*/ 2388104 w 4271958"/>
              <a:gd name="connsiteY305" fmla="*/ 4792092 h 5194292"/>
              <a:gd name="connsiteX306" fmla="*/ 2470145 w 4271958"/>
              <a:gd name="connsiteY306" fmla="*/ 4856649 h 5194292"/>
              <a:gd name="connsiteX307" fmla="*/ 2440082 w 4271958"/>
              <a:gd name="connsiteY307" fmla="*/ 4888269 h 5194292"/>
              <a:gd name="connsiteX308" fmla="*/ 2387493 w 4271958"/>
              <a:gd name="connsiteY308" fmla="*/ 4933349 h 5194292"/>
              <a:gd name="connsiteX309" fmla="*/ 2387596 w 4271958"/>
              <a:gd name="connsiteY309" fmla="*/ 4934505 h 5194292"/>
              <a:gd name="connsiteX310" fmla="*/ 2272450 w 4271958"/>
              <a:gd name="connsiteY310" fmla="*/ 4997612 h 5194292"/>
              <a:gd name="connsiteX311" fmla="*/ 2211383 w 4271958"/>
              <a:gd name="connsiteY311" fmla="*/ 5016310 h 5194292"/>
              <a:gd name="connsiteX312" fmla="*/ 2211383 w 4271958"/>
              <a:gd name="connsiteY312" fmla="*/ 5112411 h 5194292"/>
              <a:gd name="connsiteX313" fmla="*/ 2128833 w 4271958"/>
              <a:gd name="connsiteY313" fmla="*/ 5194292 h 5194292"/>
              <a:gd name="connsiteX314" fmla="*/ 2046283 w 4271958"/>
              <a:gd name="connsiteY314" fmla="*/ 5112411 h 5194292"/>
              <a:gd name="connsiteX315" fmla="*/ 2046283 w 4271958"/>
              <a:gd name="connsiteY315" fmla="*/ 5027203 h 5194292"/>
              <a:gd name="connsiteX316" fmla="*/ 2046283 w 4271958"/>
              <a:gd name="connsiteY316" fmla="*/ 5025058 h 5194292"/>
              <a:gd name="connsiteX317" fmla="*/ 2030408 w 4271958"/>
              <a:gd name="connsiteY317" fmla="*/ 5023736 h 5194292"/>
              <a:gd name="connsiteX318" fmla="*/ 2037458 w 4271958"/>
              <a:gd name="connsiteY318" fmla="*/ 4727865 h 5194292"/>
              <a:gd name="connsiteX319" fmla="*/ 2037458 w 4271958"/>
              <a:gd name="connsiteY319" fmla="*/ 4713005 h 5194292"/>
              <a:gd name="connsiteX320" fmla="*/ 2037458 w 4271958"/>
              <a:gd name="connsiteY320" fmla="*/ 4709003 h 5194292"/>
              <a:gd name="connsiteX321" fmla="*/ 2036758 w 4271958"/>
              <a:gd name="connsiteY321" fmla="*/ 4709013 h 5194292"/>
              <a:gd name="connsiteX322" fmla="*/ 2036758 w 4271958"/>
              <a:gd name="connsiteY322" fmla="*/ 4727770 h 5194292"/>
              <a:gd name="connsiteX323" fmla="*/ 2029747 w 4271958"/>
              <a:gd name="connsiteY323" fmla="*/ 5022842 h 5194292"/>
              <a:gd name="connsiteX324" fmla="*/ 1868483 w 4271958"/>
              <a:gd name="connsiteY324" fmla="*/ 4954929 h 5194292"/>
              <a:gd name="connsiteX325" fmla="*/ 1868507 w 4271958"/>
              <a:gd name="connsiteY325" fmla="*/ 4954556 h 5194292"/>
              <a:gd name="connsiteX326" fmla="*/ 1810434 w 4271958"/>
              <a:gd name="connsiteY326" fmla="*/ 4908633 h 5194292"/>
              <a:gd name="connsiteX327" fmla="*/ 1767314 w 4271958"/>
              <a:gd name="connsiteY327" fmla="*/ 4874758 h 5194292"/>
              <a:gd name="connsiteX328" fmla="*/ 1746210 w 4271958"/>
              <a:gd name="connsiteY328" fmla="*/ 4866142 h 5194292"/>
              <a:gd name="connsiteX329" fmla="*/ 1746246 w 4271958"/>
              <a:gd name="connsiteY329" fmla="*/ 4866474 h 5194292"/>
              <a:gd name="connsiteX330" fmla="*/ 1739182 w 4271958"/>
              <a:gd name="connsiteY330" fmla="*/ 4866474 h 5194292"/>
              <a:gd name="connsiteX331" fmla="*/ 1635534 w 4271958"/>
              <a:gd name="connsiteY331" fmla="*/ 4861786 h 5194292"/>
              <a:gd name="connsiteX332" fmla="*/ 1604965 w 4271958"/>
              <a:gd name="connsiteY332" fmla="*/ 4835518 h 5194292"/>
              <a:gd name="connsiteX333" fmla="*/ 1604964 w 4271958"/>
              <a:gd name="connsiteY333" fmla="*/ 4835518 h 5194292"/>
              <a:gd name="connsiteX334" fmla="*/ 1604966 w 4271958"/>
              <a:gd name="connsiteY334" fmla="*/ 4835517 h 5194292"/>
              <a:gd name="connsiteX335" fmla="*/ 1607011 w 4271958"/>
              <a:gd name="connsiteY335" fmla="*/ 4834452 h 5194292"/>
              <a:gd name="connsiteX336" fmla="*/ 1636943 w 4271958"/>
              <a:gd name="connsiteY336" fmla="*/ 4818853 h 5194292"/>
              <a:gd name="connsiteX337" fmla="*/ 1656134 w 4271958"/>
              <a:gd name="connsiteY337" fmla="*/ 4808853 h 5194292"/>
              <a:gd name="connsiteX338" fmla="*/ 1647845 w 4271958"/>
              <a:gd name="connsiteY338" fmla="*/ 4813097 h 5194292"/>
              <a:gd name="connsiteX339" fmla="*/ 1604060 w 4271958"/>
              <a:gd name="connsiteY339" fmla="*/ 4835517 h 5194292"/>
              <a:gd name="connsiteX340" fmla="*/ 1585108 w 4271958"/>
              <a:gd name="connsiteY340" fmla="*/ 4767593 h 5194292"/>
              <a:gd name="connsiteX341" fmla="*/ 1606054 w 4271958"/>
              <a:gd name="connsiteY341" fmla="*/ 4730086 h 5194292"/>
              <a:gd name="connsiteX342" fmla="*/ 1626013 w 4271958"/>
              <a:gd name="connsiteY342" fmla="*/ 4719606 h 5194292"/>
              <a:gd name="connsiteX343" fmla="*/ 1623271 w 4271958"/>
              <a:gd name="connsiteY343" fmla="*/ 4714565 h 5194292"/>
              <a:gd name="connsiteX344" fmla="*/ 1542970 w 4271958"/>
              <a:gd name="connsiteY344" fmla="*/ 4543408 h 5194292"/>
              <a:gd name="connsiteX345" fmla="*/ 1503597 w 4271958"/>
              <a:gd name="connsiteY345" fmla="*/ 4443313 h 5194292"/>
              <a:gd name="connsiteX346" fmla="*/ 1503333 w 4271958"/>
              <a:gd name="connsiteY346" fmla="*/ 4443405 h 5194292"/>
              <a:gd name="connsiteX347" fmla="*/ 1498598 w 4271958"/>
              <a:gd name="connsiteY347" fmla="*/ 4426978 h 5194292"/>
              <a:gd name="connsiteX348" fmla="*/ 1554116 w 4271958"/>
              <a:gd name="connsiteY348" fmla="*/ 4365665 h 5194292"/>
              <a:gd name="connsiteX349" fmla="*/ 1581411 w 4271958"/>
              <a:gd name="connsiteY349" fmla="*/ 4335521 h 5194292"/>
              <a:gd name="connsiteX350" fmla="*/ 1581149 w 4271958"/>
              <a:gd name="connsiteY350" fmla="*/ 4335455 h 5194292"/>
              <a:gd name="connsiteX351" fmla="*/ 1580860 w 4271958"/>
              <a:gd name="connsiteY351" fmla="*/ 4335455 h 5194292"/>
              <a:gd name="connsiteX352" fmla="*/ 1579863 w 4271958"/>
              <a:gd name="connsiteY352" fmla="*/ 4336556 h 5194292"/>
              <a:gd name="connsiteX353" fmla="*/ 1498834 w 4271958"/>
              <a:gd name="connsiteY353" fmla="*/ 4425942 h 5194292"/>
              <a:gd name="connsiteX354" fmla="*/ 1454149 w 4271958"/>
              <a:gd name="connsiteY354" fmla="*/ 4286242 h 5194292"/>
              <a:gd name="connsiteX355" fmla="*/ 1507583 w 4271958"/>
              <a:gd name="connsiteY355" fmla="*/ 4306815 h 5194292"/>
              <a:gd name="connsiteX356" fmla="*/ 1496114 w 4271958"/>
              <a:gd name="connsiteY356" fmla="*/ 4302304 h 5194292"/>
              <a:gd name="connsiteX357" fmla="*/ 1454583 w 4271958"/>
              <a:gd name="connsiteY357" fmla="*/ 4285970 h 5194292"/>
              <a:gd name="connsiteX358" fmla="*/ 1438273 w 4271958"/>
              <a:gd name="connsiteY358" fmla="*/ 4217633 h 5194292"/>
              <a:gd name="connsiteX359" fmla="*/ 1440603 w 4271958"/>
              <a:gd name="connsiteY359" fmla="*/ 4213509 h 5194292"/>
              <a:gd name="connsiteX360" fmla="*/ 1443146 w 4271958"/>
              <a:gd name="connsiteY360" fmla="*/ 4209008 h 5194292"/>
              <a:gd name="connsiteX361" fmla="*/ 1437851 w 4271958"/>
              <a:gd name="connsiteY361" fmla="*/ 4217980 h 5194292"/>
              <a:gd name="connsiteX362" fmla="*/ 1420812 w 4271958"/>
              <a:gd name="connsiteY362" fmla="*/ 4140192 h 5194292"/>
              <a:gd name="connsiteX363" fmla="*/ 1422645 w 4271958"/>
              <a:gd name="connsiteY363" fmla="*/ 4142440 h 5194292"/>
              <a:gd name="connsiteX364" fmla="*/ 1420755 w 4271958"/>
              <a:gd name="connsiteY364" fmla="*/ 4140054 h 5194292"/>
              <a:gd name="connsiteX365" fmla="*/ 1416048 w 4271958"/>
              <a:gd name="connsiteY365" fmla="*/ 4116587 h 5194292"/>
              <a:gd name="connsiteX366" fmla="*/ 1488586 w 4271958"/>
              <a:gd name="connsiteY366" fmla="*/ 4053702 h 5194292"/>
              <a:gd name="connsiteX367" fmla="*/ 1524235 w 4271958"/>
              <a:gd name="connsiteY367" fmla="*/ 4022796 h 5194292"/>
              <a:gd name="connsiteX368" fmla="*/ 1523998 w 4271958"/>
              <a:gd name="connsiteY368" fmla="*/ 4022717 h 5194292"/>
              <a:gd name="connsiteX369" fmla="*/ 1524074 w 4271958"/>
              <a:gd name="connsiteY369" fmla="*/ 4022652 h 5194292"/>
              <a:gd name="connsiteX370" fmla="*/ 1523753 w 4271958"/>
              <a:gd name="connsiteY370" fmla="*/ 4022565 h 5194292"/>
              <a:gd name="connsiteX371" fmla="*/ 1522309 w 4271958"/>
              <a:gd name="connsiteY371" fmla="*/ 4023820 h 5194292"/>
              <a:gd name="connsiteX372" fmla="*/ 1415865 w 4271958"/>
              <a:gd name="connsiteY372" fmla="*/ 4116380 h 5194292"/>
              <a:gd name="connsiteX373" fmla="*/ 1401760 w 4271958"/>
              <a:gd name="connsiteY373" fmla="*/ 4024702 h 5194292"/>
              <a:gd name="connsiteX374" fmla="*/ 1402424 w 4271958"/>
              <a:gd name="connsiteY374" fmla="*/ 4023623 h 5194292"/>
              <a:gd name="connsiteX375" fmla="*/ 1400172 w 4271958"/>
              <a:gd name="connsiteY375" fmla="*/ 3986205 h 5194292"/>
              <a:gd name="connsiteX376" fmla="*/ 1400823 w 4271958"/>
              <a:gd name="connsiteY376" fmla="*/ 3986431 h 5194292"/>
              <a:gd name="connsiteX377" fmla="*/ 1396163 w 4271958"/>
              <a:gd name="connsiteY377" fmla="*/ 3829043 h 5194292"/>
              <a:gd name="connsiteX378" fmla="*/ 1395414 w 4271958"/>
              <a:gd name="connsiteY378" fmla="*/ 3829043 h 5194292"/>
              <a:gd name="connsiteX379" fmla="*/ 1398589 w 4271958"/>
              <a:gd name="connsiteY379" fmla="*/ 3779830 h 5194292"/>
              <a:gd name="connsiteX380" fmla="*/ 1538289 w 4271958"/>
              <a:gd name="connsiteY380" fmla="*/ 3690930 h 5194292"/>
              <a:gd name="connsiteX381" fmla="*/ 1719258 w 4271958"/>
              <a:gd name="connsiteY381" fmla="*/ 3690930 h 5194292"/>
              <a:gd name="connsiteX382" fmla="*/ 1538289 w 4271958"/>
              <a:gd name="connsiteY382" fmla="*/ 3829043 h 5194292"/>
              <a:gd name="connsiteX383" fmla="*/ 1527173 w 4271958"/>
              <a:gd name="connsiteY383" fmla="*/ 3829043 h 5194292"/>
              <a:gd name="connsiteX384" fmla="*/ 1526685 w 4271958"/>
              <a:gd name="connsiteY384" fmla="*/ 3829807 h 5194292"/>
              <a:gd name="connsiteX385" fmla="*/ 1572343 w 4271958"/>
              <a:gd name="connsiteY385" fmla="*/ 3829043 h 5194292"/>
              <a:gd name="connsiteX386" fmla="*/ 1538289 w 4271958"/>
              <a:gd name="connsiteY386" fmla="*/ 3829043 h 5194292"/>
              <a:gd name="connsiteX387" fmla="*/ 1719259 w 4271958"/>
              <a:gd name="connsiteY387" fmla="*/ 3690930 h 5194292"/>
              <a:gd name="connsiteX388" fmla="*/ 1746246 w 4271958"/>
              <a:gd name="connsiteY388" fmla="*/ 3690930 h 5194292"/>
              <a:gd name="connsiteX389" fmla="*/ 1777995 w 4271958"/>
              <a:gd name="connsiteY389" fmla="*/ 3690930 h 5194292"/>
              <a:gd name="connsiteX390" fmla="*/ 1777996 w 4271958"/>
              <a:gd name="connsiteY390" fmla="*/ 3690930 h 5194292"/>
              <a:gd name="connsiteX391" fmla="*/ 2079620 w 4271958"/>
              <a:gd name="connsiteY391" fmla="*/ 3690930 h 5194292"/>
              <a:gd name="connsiteX392" fmla="*/ 2069599 w 4271958"/>
              <a:gd name="connsiteY392" fmla="*/ 3701965 h 5194292"/>
              <a:gd name="connsiteX393" fmla="*/ 2069600 w 4271958"/>
              <a:gd name="connsiteY393" fmla="*/ 3701965 h 5194292"/>
              <a:gd name="connsiteX394" fmla="*/ 2079621 w 4271958"/>
              <a:gd name="connsiteY394" fmla="*/ 3690930 h 5194292"/>
              <a:gd name="connsiteX395" fmla="*/ 2149470 w 4271958"/>
              <a:gd name="connsiteY395" fmla="*/ 3690930 h 5194292"/>
              <a:gd name="connsiteX396" fmla="*/ 2149471 w 4271958"/>
              <a:gd name="connsiteY396" fmla="*/ 3690930 h 5194292"/>
              <a:gd name="connsiteX397" fmla="*/ 2260595 w 4271958"/>
              <a:gd name="connsiteY397" fmla="*/ 3690930 h 5194292"/>
              <a:gd name="connsiteX398" fmla="*/ 2471733 w 4271958"/>
              <a:gd name="connsiteY398" fmla="*/ 3690930 h 5194292"/>
              <a:gd name="connsiteX399" fmla="*/ 2490783 w 4271958"/>
              <a:gd name="connsiteY399" fmla="*/ 3690930 h 5194292"/>
              <a:gd name="connsiteX400" fmla="*/ 2539996 w 4271958"/>
              <a:gd name="connsiteY400" fmla="*/ 3690930 h 5194292"/>
              <a:gd name="connsiteX401" fmla="*/ 2540952 w 4271958"/>
              <a:gd name="connsiteY401" fmla="*/ 3691387 h 5194292"/>
              <a:gd name="connsiteX402" fmla="*/ 2542491 w 4271958"/>
              <a:gd name="connsiteY402" fmla="*/ 3691387 h 5194292"/>
              <a:gd name="connsiteX403" fmla="*/ 2699726 w 4271958"/>
              <a:gd name="connsiteY403" fmla="*/ 3691387 h 5194292"/>
              <a:gd name="connsiteX404" fmla="*/ 2702075 w 4271958"/>
              <a:gd name="connsiteY404" fmla="*/ 3675055 h 5194292"/>
              <a:gd name="connsiteX405" fmla="*/ 3698870 w 4271958"/>
              <a:gd name="connsiteY405" fmla="*/ 3538530 h 5194292"/>
              <a:gd name="connsiteX406" fmla="*/ 3825870 w 4271958"/>
              <a:gd name="connsiteY406" fmla="*/ 3646480 h 5194292"/>
              <a:gd name="connsiteX407" fmla="*/ 3717920 w 4271958"/>
              <a:gd name="connsiteY407" fmla="*/ 3779830 h 5194292"/>
              <a:gd name="connsiteX408" fmla="*/ 3457570 w 4271958"/>
              <a:gd name="connsiteY408" fmla="*/ 3563930 h 5194292"/>
              <a:gd name="connsiteX409" fmla="*/ 729591 w 4271958"/>
              <a:gd name="connsiteY409" fmla="*/ 3398830 h 5194292"/>
              <a:gd name="connsiteX410" fmla="*/ 736602 w 4271958"/>
              <a:gd name="connsiteY410" fmla="*/ 3629651 h 5194292"/>
              <a:gd name="connsiteX411" fmla="*/ 601047 w 4271958"/>
              <a:gd name="connsiteY411" fmla="*/ 3759193 h 5194292"/>
              <a:gd name="connsiteX412" fmla="*/ 484189 w 4271958"/>
              <a:gd name="connsiteY412" fmla="*/ 3634361 h 5194292"/>
              <a:gd name="connsiteX413" fmla="*/ 729591 w 4271958"/>
              <a:gd name="connsiteY413" fmla="*/ 3398830 h 5194292"/>
              <a:gd name="connsiteX414" fmla="*/ 3452086 w 4271958"/>
              <a:gd name="connsiteY414" fmla="*/ 3338505 h 5194292"/>
              <a:gd name="connsiteX415" fmla="*/ 3698870 w 4271958"/>
              <a:gd name="connsiteY415" fmla="*/ 3538100 h 5194292"/>
              <a:gd name="connsiteX416" fmla="*/ 3456787 w 4271958"/>
              <a:gd name="connsiteY416" fmla="*/ 3563930 h 5194292"/>
              <a:gd name="connsiteX417" fmla="*/ 3343971 w 4271958"/>
              <a:gd name="connsiteY417" fmla="*/ 3472351 h 5194292"/>
              <a:gd name="connsiteX418" fmla="*/ 3336920 w 4271958"/>
              <a:gd name="connsiteY418" fmla="*/ 3467655 h 5194292"/>
              <a:gd name="connsiteX419" fmla="*/ 809626 w 4271958"/>
              <a:gd name="connsiteY419" fmla="*/ 3324217 h 5194292"/>
              <a:gd name="connsiteX420" fmla="*/ 927102 w 4271958"/>
              <a:gd name="connsiteY420" fmla="*/ 3448042 h 5194292"/>
              <a:gd name="connsiteX421" fmla="*/ 736601 w 4271958"/>
              <a:gd name="connsiteY421" fmla="*/ 3627430 h 5194292"/>
              <a:gd name="connsiteX422" fmla="*/ 736601 w 4271958"/>
              <a:gd name="connsiteY422" fmla="*/ 3629018 h 5194292"/>
              <a:gd name="connsiteX423" fmla="*/ 735434 w 4271958"/>
              <a:gd name="connsiteY423" fmla="*/ 3585385 h 5194292"/>
              <a:gd name="connsiteX424" fmla="*/ 730255 w 4271958"/>
              <a:gd name="connsiteY424" fmla="*/ 3398976 h 5194292"/>
              <a:gd name="connsiteX425" fmla="*/ 730251 w 4271958"/>
              <a:gd name="connsiteY425" fmla="*/ 3398835 h 5194292"/>
              <a:gd name="connsiteX426" fmla="*/ 730251 w 4271958"/>
              <a:gd name="connsiteY426" fmla="*/ 3398830 h 5194292"/>
              <a:gd name="connsiteX427" fmla="*/ 730251 w 4271958"/>
              <a:gd name="connsiteY427" fmla="*/ 3398829 h 5194292"/>
              <a:gd name="connsiteX428" fmla="*/ 3028719 w 4271958"/>
              <a:gd name="connsiteY428" fmla="*/ 3054342 h 5194292"/>
              <a:gd name="connsiteX429" fmla="*/ 3170233 w 4271958"/>
              <a:gd name="connsiteY429" fmla="*/ 3087062 h 5194292"/>
              <a:gd name="connsiteX430" fmla="*/ 3158440 w 4271958"/>
              <a:gd name="connsiteY430" fmla="*/ 3108096 h 5194292"/>
              <a:gd name="connsiteX431" fmla="*/ 3157353 w 4271958"/>
              <a:gd name="connsiteY431" fmla="*/ 3108611 h 5194292"/>
              <a:gd name="connsiteX432" fmla="*/ 3076696 w 4271958"/>
              <a:gd name="connsiteY432" fmla="*/ 3240244 h 5194292"/>
              <a:gd name="connsiteX433" fmla="*/ 2941871 w 4271958"/>
              <a:gd name="connsiteY433" fmla="*/ 3434776 h 5194292"/>
              <a:gd name="connsiteX434" fmla="*/ 2930418 w 4271958"/>
              <a:gd name="connsiteY434" fmla="*/ 3450840 h 5194292"/>
              <a:gd name="connsiteX435" fmla="*/ 2930520 w 4271958"/>
              <a:gd name="connsiteY435" fmla="*/ 3451617 h 5194292"/>
              <a:gd name="connsiteX436" fmla="*/ 2883376 w 4271958"/>
              <a:gd name="connsiteY436" fmla="*/ 3538530 h 5194292"/>
              <a:gd name="connsiteX437" fmla="*/ 2882823 w 4271958"/>
              <a:gd name="connsiteY437" fmla="*/ 3538026 h 5194292"/>
              <a:gd name="connsiteX438" fmla="*/ 2857161 w 4271958"/>
              <a:gd name="connsiteY438" fmla="*/ 3611115 h 5194292"/>
              <a:gd name="connsiteX439" fmla="*/ 2765867 w 4271958"/>
              <a:gd name="connsiteY439" fmla="*/ 3640924 h 5194292"/>
              <a:gd name="connsiteX440" fmla="*/ 2768916 w 4271958"/>
              <a:gd name="connsiteY440" fmla="*/ 3639947 h 5194292"/>
              <a:gd name="connsiteX441" fmla="*/ 2857495 w 4271958"/>
              <a:gd name="connsiteY441" fmla="*/ 3611555 h 5194292"/>
              <a:gd name="connsiteX442" fmla="*/ 2831566 w 4271958"/>
              <a:gd name="connsiteY442" fmla="*/ 3763562 h 5194292"/>
              <a:gd name="connsiteX443" fmla="*/ 2829209 w 4271958"/>
              <a:gd name="connsiteY443" fmla="*/ 3829043 h 5194292"/>
              <a:gd name="connsiteX444" fmla="*/ 2701920 w 4271958"/>
              <a:gd name="connsiteY444" fmla="*/ 3674697 h 5194292"/>
              <a:gd name="connsiteX445" fmla="*/ 2704277 w 4271958"/>
              <a:gd name="connsiteY445" fmla="*/ 3660665 h 5194292"/>
              <a:gd name="connsiteX446" fmla="*/ 2705189 w 4271958"/>
              <a:gd name="connsiteY446" fmla="*/ 3660373 h 5194292"/>
              <a:gd name="connsiteX447" fmla="*/ 2729660 w 4271958"/>
              <a:gd name="connsiteY447" fmla="*/ 3557622 h 5194292"/>
              <a:gd name="connsiteX448" fmla="*/ 2775279 w 4271958"/>
              <a:gd name="connsiteY448" fmla="*/ 3438517 h 5194292"/>
              <a:gd name="connsiteX449" fmla="*/ 2775628 w 4271958"/>
              <a:gd name="connsiteY449" fmla="*/ 3438838 h 5194292"/>
              <a:gd name="connsiteX450" fmla="*/ 2833875 w 4271958"/>
              <a:gd name="connsiteY450" fmla="*/ 3350611 h 5194292"/>
              <a:gd name="connsiteX451" fmla="*/ 2866876 w 4271958"/>
              <a:gd name="connsiteY451" fmla="*/ 3305393 h 5194292"/>
              <a:gd name="connsiteX452" fmla="*/ 2906761 w 4271958"/>
              <a:gd name="connsiteY452" fmla="*/ 3249865 h 5194292"/>
              <a:gd name="connsiteX453" fmla="*/ 2906708 w 4271958"/>
              <a:gd name="connsiteY453" fmla="*/ 3249235 h 5194292"/>
              <a:gd name="connsiteX454" fmla="*/ 2923117 w 4271958"/>
              <a:gd name="connsiteY454" fmla="*/ 3223400 h 5194292"/>
              <a:gd name="connsiteX455" fmla="*/ 3096512 w 4271958"/>
              <a:gd name="connsiteY455" fmla="*/ 3137528 h 5194292"/>
              <a:gd name="connsiteX456" fmla="*/ 3117720 w 4271958"/>
              <a:gd name="connsiteY456" fmla="*/ 3127375 h 5194292"/>
              <a:gd name="connsiteX457" fmla="*/ 3097044 w 4271958"/>
              <a:gd name="connsiteY457" fmla="*/ 3137165 h 5194292"/>
              <a:gd name="connsiteX458" fmla="*/ 2922583 w 4271958"/>
              <a:gd name="connsiteY458" fmla="*/ 3222617 h 5194292"/>
              <a:gd name="connsiteX459" fmla="*/ 3028719 w 4271958"/>
              <a:gd name="connsiteY459" fmla="*/ 3054342 h 5194292"/>
              <a:gd name="connsiteX460" fmla="*/ 914401 w 4271958"/>
              <a:gd name="connsiteY460" fmla="*/ 2849555 h 5194292"/>
              <a:gd name="connsiteX461" fmla="*/ 1127293 w 4271958"/>
              <a:gd name="connsiteY461" fmla="*/ 2964484 h 5194292"/>
              <a:gd name="connsiteX462" fmla="*/ 1136651 w 4271958"/>
              <a:gd name="connsiteY462" fmla="*/ 2980903 h 5194292"/>
              <a:gd name="connsiteX463" fmla="*/ 1136379 w 4271958"/>
              <a:gd name="connsiteY463" fmla="*/ 2981331 h 5194292"/>
              <a:gd name="connsiteX464" fmla="*/ 1240677 w 4271958"/>
              <a:gd name="connsiteY464" fmla="*/ 3141499 h 5194292"/>
              <a:gd name="connsiteX465" fmla="*/ 1336167 w 4271958"/>
              <a:gd name="connsiteY465" fmla="*/ 3268175 h 5194292"/>
              <a:gd name="connsiteX466" fmla="*/ 1414911 w 4271958"/>
              <a:gd name="connsiteY466" fmla="*/ 3373983 h 5194292"/>
              <a:gd name="connsiteX467" fmla="*/ 1479114 w 4271958"/>
              <a:gd name="connsiteY467" fmla="*/ 3479077 h 5194292"/>
              <a:gd name="connsiteX468" fmla="*/ 1480370 w 4271958"/>
              <a:gd name="connsiteY468" fmla="*/ 3479834 h 5194292"/>
              <a:gd name="connsiteX469" fmla="*/ 1480748 w 4271958"/>
              <a:gd name="connsiteY469" fmla="*/ 3480589 h 5194292"/>
              <a:gd name="connsiteX470" fmla="*/ 1489076 w 4271958"/>
              <a:gd name="connsiteY470" fmla="*/ 3486142 h 5194292"/>
              <a:gd name="connsiteX471" fmla="*/ 1488183 w 4271958"/>
              <a:gd name="connsiteY471" fmla="*/ 3485877 h 5194292"/>
              <a:gd name="connsiteX472" fmla="*/ 1482554 w 4271958"/>
              <a:gd name="connsiteY472" fmla="*/ 3484209 h 5194292"/>
              <a:gd name="connsiteX473" fmla="*/ 1482726 w 4271958"/>
              <a:gd name="connsiteY473" fmla="*/ 3484555 h 5194292"/>
              <a:gd name="connsiteX474" fmla="*/ 1482286 w 4271958"/>
              <a:gd name="connsiteY474" fmla="*/ 3484465 h 5194292"/>
              <a:gd name="connsiteX475" fmla="*/ 1489066 w 4271958"/>
              <a:gd name="connsiteY475" fmla="*/ 3498048 h 5194292"/>
              <a:gd name="connsiteX476" fmla="*/ 1489394 w 4271958"/>
              <a:gd name="connsiteY476" fmla="*/ 3497255 h 5194292"/>
              <a:gd name="connsiteX477" fmla="*/ 1538289 w 4271958"/>
              <a:gd name="connsiteY477" fmla="*/ 3690348 h 5194292"/>
              <a:gd name="connsiteX478" fmla="*/ 1398589 w 4271958"/>
              <a:gd name="connsiteY478" fmla="*/ 3779830 h 5194292"/>
              <a:gd name="connsiteX479" fmla="*/ 1400918 w 4271958"/>
              <a:gd name="connsiteY479" fmla="*/ 3756282 h 5194292"/>
              <a:gd name="connsiteX480" fmla="*/ 1400918 w 4271958"/>
              <a:gd name="connsiteY480" fmla="*/ 3711541 h 5194292"/>
              <a:gd name="connsiteX481" fmla="*/ 1460190 w 4271958"/>
              <a:gd name="connsiteY481" fmla="*/ 3567986 h 5194292"/>
              <a:gd name="connsiteX482" fmla="*/ 1487072 w 4271958"/>
              <a:gd name="connsiteY482" fmla="*/ 3502879 h 5194292"/>
              <a:gd name="connsiteX483" fmla="*/ 1477950 w 4271958"/>
              <a:gd name="connsiteY483" fmla="*/ 3524757 h 5194292"/>
              <a:gd name="connsiteX484" fmla="*/ 1400061 w 4271958"/>
              <a:gd name="connsiteY484" fmla="*/ 3711568 h 5194292"/>
              <a:gd name="connsiteX485" fmla="*/ 1339447 w 4271958"/>
              <a:gd name="connsiteY485" fmla="*/ 3509984 h 5194292"/>
              <a:gd name="connsiteX486" fmla="*/ 1297303 w 4271958"/>
              <a:gd name="connsiteY486" fmla="*/ 3446926 h 5194292"/>
              <a:gd name="connsiteX487" fmla="*/ 1296630 w 4271958"/>
              <a:gd name="connsiteY487" fmla="*/ 3446789 h 5194292"/>
              <a:gd name="connsiteX488" fmla="*/ 1225961 w 4271958"/>
              <a:gd name="connsiteY488" fmla="*/ 3352374 h 5194292"/>
              <a:gd name="connsiteX489" fmla="*/ 1191641 w 4271958"/>
              <a:gd name="connsiteY489" fmla="*/ 3306523 h 5194292"/>
              <a:gd name="connsiteX490" fmla="*/ 1190433 w 4271958"/>
              <a:gd name="connsiteY490" fmla="*/ 3305796 h 5194292"/>
              <a:gd name="connsiteX491" fmla="*/ 1054101 w 4271958"/>
              <a:gd name="connsiteY491" fmla="*/ 3110638 h 5194292"/>
              <a:gd name="connsiteX492" fmla="*/ 1054671 w 4271958"/>
              <a:gd name="connsiteY492" fmla="*/ 3109742 h 5194292"/>
              <a:gd name="connsiteX493" fmla="*/ 997452 w 4271958"/>
              <a:gd name="connsiteY493" fmla="*/ 3015205 h 5194292"/>
              <a:gd name="connsiteX494" fmla="*/ 940136 w 4271958"/>
              <a:gd name="connsiteY494" fmla="*/ 2908192 h 5194292"/>
              <a:gd name="connsiteX495" fmla="*/ 914401 w 4271958"/>
              <a:gd name="connsiteY495" fmla="*/ 2849555 h 5194292"/>
              <a:gd name="connsiteX496" fmla="*/ 1049923 w 4271958"/>
              <a:gd name="connsiteY496" fmla="*/ 2816217 h 5194292"/>
              <a:gd name="connsiteX497" fmla="*/ 1063960 w 4271958"/>
              <a:gd name="connsiteY497" fmla="*/ 2846682 h 5194292"/>
              <a:gd name="connsiteX498" fmla="*/ 1127126 w 4271958"/>
              <a:gd name="connsiteY498" fmla="*/ 2963855 h 5194292"/>
              <a:gd name="connsiteX499" fmla="*/ 914233 w 4271958"/>
              <a:gd name="connsiteY499" fmla="*/ 2849025 h 5194292"/>
              <a:gd name="connsiteX500" fmla="*/ 904875 w 4271958"/>
              <a:gd name="connsiteY500" fmla="*/ 2832621 h 5194292"/>
              <a:gd name="connsiteX501" fmla="*/ 1049923 w 4271958"/>
              <a:gd name="connsiteY501" fmla="*/ 2816217 h 5194292"/>
              <a:gd name="connsiteX502" fmla="*/ 922340 w 4271958"/>
              <a:gd name="connsiteY502" fmla="*/ 2462205 h 5194292"/>
              <a:gd name="connsiteX503" fmla="*/ 896621 w 4271958"/>
              <a:gd name="connsiteY503" fmla="*/ 2816218 h 5194292"/>
              <a:gd name="connsiteX504" fmla="*/ 793751 w 4271958"/>
              <a:gd name="connsiteY504" fmla="*/ 2506750 h 5194292"/>
              <a:gd name="connsiteX505" fmla="*/ 3296685 w 4271958"/>
              <a:gd name="connsiteY505" fmla="*/ 2428867 h 5194292"/>
              <a:gd name="connsiteX506" fmla="*/ 3352796 w 4271958"/>
              <a:gd name="connsiteY506" fmla="*/ 2706167 h 5194292"/>
              <a:gd name="connsiteX507" fmla="*/ 3346011 w 4271958"/>
              <a:gd name="connsiteY507" fmla="*/ 2726627 h 5194292"/>
              <a:gd name="connsiteX508" fmla="*/ 3346445 w 4271958"/>
              <a:gd name="connsiteY508" fmla="*/ 2726867 h 5194292"/>
              <a:gd name="connsiteX509" fmla="*/ 3346445 w 4271958"/>
              <a:gd name="connsiteY509" fmla="*/ 2728905 h 5194292"/>
              <a:gd name="connsiteX510" fmla="*/ 3346445 w 4271958"/>
              <a:gd name="connsiteY510" fmla="*/ 2729205 h 5194292"/>
              <a:gd name="connsiteX511" fmla="*/ 3346269 w 4271958"/>
              <a:gd name="connsiteY511" fmla="*/ 2729296 h 5194292"/>
              <a:gd name="connsiteX512" fmla="*/ 3273652 w 4271958"/>
              <a:gd name="connsiteY512" fmla="*/ 2890565 h 5194292"/>
              <a:gd name="connsiteX513" fmla="*/ 3195554 w 4271958"/>
              <a:gd name="connsiteY513" fmla="*/ 3041643 h 5194292"/>
              <a:gd name="connsiteX514" fmla="*/ 3195537 w 4271958"/>
              <a:gd name="connsiteY514" fmla="*/ 3041618 h 5194292"/>
              <a:gd name="connsiteX515" fmla="*/ 3169808 w 4271958"/>
              <a:gd name="connsiteY515" fmla="*/ 3086093 h 5194292"/>
              <a:gd name="connsiteX516" fmla="*/ 3028945 w 4271958"/>
              <a:gd name="connsiteY516" fmla="*/ 3053200 h 5194292"/>
              <a:gd name="connsiteX517" fmla="*/ 3108538 w 4271958"/>
              <a:gd name="connsiteY517" fmla="*/ 2910292 h 5194292"/>
              <a:gd name="connsiteX518" fmla="*/ 3108320 w 4271958"/>
              <a:gd name="connsiteY518" fmla="*/ 2909964 h 5194292"/>
              <a:gd name="connsiteX519" fmla="*/ 3146043 w 4271958"/>
              <a:gd name="connsiteY519" fmla="*/ 2832367 h 5194292"/>
              <a:gd name="connsiteX520" fmla="*/ 3171093 w 4271958"/>
              <a:gd name="connsiteY520" fmla="*/ 2819434 h 5194292"/>
              <a:gd name="connsiteX521" fmla="*/ 3188261 w 4271958"/>
              <a:gd name="connsiteY521" fmla="*/ 2810571 h 5194292"/>
              <a:gd name="connsiteX522" fmla="*/ 3146420 w 4271958"/>
              <a:gd name="connsiteY522" fmla="*/ 2832093 h 5194292"/>
              <a:gd name="connsiteX523" fmla="*/ 3224077 w 4271958"/>
              <a:gd name="connsiteY523" fmla="*/ 2659055 h 5194292"/>
              <a:gd name="connsiteX524" fmla="*/ 3224220 w 4271958"/>
              <a:gd name="connsiteY524" fmla="*/ 2659134 h 5194292"/>
              <a:gd name="connsiteX525" fmla="*/ 3264830 w 4271958"/>
              <a:gd name="connsiteY525" fmla="*/ 2543136 h 5194292"/>
              <a:gd name="connsiteX526" fmla="*/ 3296685 w 4271958"/>
              <a:gd name="connsiteY526" fmla="*/ 2428867 h 5194292"/>
              <a:gd name="connsiteX527" fmla="*/ 760414 w 4271958"/>
              <a:gd name="connsiteY527" fmla="*/ 2293930 h 5194292"/>
              <a:gd name="connsiteX528" fmla="*/ 919991 w 4271958"/>
              <a:gd name="connsiteY528" fmla="*/ 2445201 h 5194292"/>
              <a:gd name="connsiteX529" fmla="*/ 922142 w 4271958"/>
              <a:gd name="connsiteY529" fmla="*/ 2451699 h 5194292"/>
              <a:gd name="connsiteX530" fmla="*/ 920751 w 4271958"/>
              <a:gd name="connsiteY530" fmla="*/ 2444742 h 5194292"/>
              <a:gd name="connsiteX531" fmla="*/ 922340 w 4271958"/>
              <a:gd name="connsiteY531" fmla="*/ 2447388 h 5194292"/>
              <a:gd name="connsiteX532" fmla="*/ 922340 w 4271958"/>
              <a:gd name="connsiteY532" fmla="*/ 2452292 h 5194292"/>
              <a:gd name="connsiteX533" fmla="*/ 922340 w 4271958"/>
              <a:gd name="connsiteY533" fmla="*/ 2452680 h 5194292"/>
              <a:gd name="connsiteX534" fmla="*/ 925514 w 4271958"/>
              <a:gd name="connsiteY534" fmla="*/ 2459824 h 5194292"/>
              <a:gd name="connsiteX535" fmla="*/ 925335 w 4271958"/>
              <a:gd name="connsiteY535" fmla="*/ 2459958 h 5194292"/>
              <a:gd name="connsiteX536" fmla="*/ 974897 w 4271958"/>
              <a:gd name="connsiteY536" fmla="*/ 2636469 h 5194292"/>
              <a:gd name="connsiteX537" fmla="*/ 1049339 w 4271958"/>
              <a:gd name="connsiteY537" fmla="*/ 2815669 h 5194292"/>
              <a:gd name="connsiteX538" fmla="*/ 903972 w 4271958"/>
              <a:gd name="connsiteY538" fmla="*/ 2832093 h 5194292"/>
              <a:gd name="connsiteX539" fmla="*/ 896939 w 4271958"/>
              <a:gd name="connsiteY539" fmla="*/ 2815669 h 5194292"/>
              <a:gd name="connsiteX540" fmla="*/ 914217 w 4271958"/>
              <a:gd name="connsiteY540" fmla="*/ 2578320 h 5194292"/>
              <a:gd name="connsiteX541" fmla="*/ 922689 w 4271958"/>
              <a:gd name="connsiteY541" fmla="*/ 2461943 h 5194292"/>
              <a:gd name="connsiteX542" fmla="*/ 922340 w 4271958"/>
              <a:gd name="connsiteY542" fmla="*/ 2462205 h 5194292"/>
              <a:gd name="connsiteX543" fmla="*/ 922340 w 4271958"/>
              <a:gd name="connsiteY543" fmla="*/ 2461746 h 5194292"/>
              <a:gd name="connsiteX544" fmla="*/ 793269 w 4271958"/>
              <a:gd name="connsiteY544" fmla="*/ 2506655 h 5194292"/>
              <a:gd name="connsiteX545" fmla="*/ 760414 w 4271958"/>
              <a:gd name="connsiteY545" fmla="*/ 2293930 h 5194292"/>
              <a:gd name="connsiteX546" fmla="*/ 4148133 w 4271958"/>
              <a:gd name="connsiteY546" fmla="*/ 2208205 h 5194292"/>
              <a:gd name="connsiteX547" fmla="*/ 4271958 w 4271958"/>
              <a:gd name="connsiteY547" fmla="*/ 2212967 h 5194292"/>
              <a:gd name="connsiteX548" fmla="*/ 4265608 w 4271958"/>
              <a:gd name="connsiteY548" fmla="*/ 2386005 h 5194292"/>
              <a:gd name="connsiteX549" fmla="*/ 4030658 w 4271958"/>
              <a:gd name="connsiteY549" fmla="*/ 2376480 h 5194292"/>
              <a:gd name="connsiteX550" fmla="*/ 3771896 w 4271958"/>
              <a:gd name="connsiteY550" fmla="*/ 2190742 h 5194292"/>
              <a:gd name="connsiteX551" fmla="*/ 3978271 w 4271958"/>
              <a:gd name="connsiteY551" fmla="*/ 2203442 h 5194292"/>
              <a:gd name="connsiteX552" fmla="*/ 4148133 w 4271958"/>
              <a:gd name="connsiteY552" fmla="*/ 2208204 h 5194292"/>
              <a:gd name="connsiteX553" fmla="*/ 4030658 w 4271958"/>
              <a:gd name="connsiteY553" fmla="*/ 2376480 h 5194292"/>
              <a:gd name="connsiteX554" fmla="*/ 3995733 w 4271958"/>
              <a:gd name="connsiteY554" fmla="*/ 2376480 h 5194292"/>
              <a:gd name="connsiteX555" fmla="*/ 3767133 w 4271958"/>
              <a:gd name="connsiteY555" fmla="*/ 2362192 h 5194292"/>
              <a:gd name="connsiteX556" fmla="*/ 206376 w 4271958"/>
              <a:gd name="connsiteY556" fmla="*/ 2154230 h 5194292"/>
              <a:gd name="connsiteX557" fmla="*/ 452439 w 4271958"/>
              <a:gd name="connsiteY557" fmla="*/ 2155817 h 5194292"/>
              <a:gd name="connsiteX558" fmla="*/ 450851 w 4271958"/>
              <a:gd name="connsiteY558" fmla="*/ 2330443 h 5194292"/>
              <a:gd name="connsiteX559" fmla="*/ 338139 w 4271958"/>
              <a:gd name="connsiteY559" fmla="*/ 2327268 h 5194292"/>
              <a:gd name="connsiteX560" fmla="*/ 338138 w 4271958"/>
              <a:gd name="connsiteY560" fmla="*/ 2327268 h 5194292"/>
              <a:gd name="connsiteX561" fmla="*/ 338138 w 4271958"/>
              <a:gd name="connsiteY561" fmla="*/ 2327267 h 5194292"/>
              <a:gd name="connsiteX562" fmla="*/ 0 w 4271958"/>
              <a:gd name="connsiteY562" fmla="*/ 2335205 h 5194292"/>
              <a:gd name="connsiteX563" fmla="*/ 1588 w 4271958"/>
              <a:gd name="connsiteY563" fmla="*/ 2160580 h 5194292"/>
              <a:gd name="connsiteX564" fmla="*/ 3322297 w 4271958"/>
              <a:gd name="connsiteY564" fmla="*/ 2100255 h 5194292"/>
              <a:gd name="connsiteX565" fmla="*/ 3463160 w 4271958"/>
              <a:gd name="connsiteY565" fmla="*/ 2156565 h 5194292"/>
              <a:gd name="connsiteX566" fmla="*/ 3465508 w 4271958"/>
              <a:gd name="connsiteY566" fmla="*/ 2191758 h 5194292"/>
              <a:gd name="connsiteX567" fmla="*/ 3465508 w 4271958"/>
              <a:gd name="connsiteY567" fmla="*/ 2203442 h 5194292"/>
              <a:gd name="connsiteX568" fmla="*/ 3465508 w 4271958"/>
              <a:gd name="connsiteY568" fmla="*/ 2203489 h 5194292"/>
              <a:gd name="connsiteX569" fmla="*/ 3465504 w 4271958"/>
              <a:gd name="connsiteY569" fmla="*/ 2203494 h 5194292"/>
              <a:gd name="connsiteX570" fmla="*/ 3455867 w 4271958"/>
              <a:gd name="connsiteY570" fmla="*/ 2329692 h 5194292"/>
              <a:gd name="connsiteX571" fmla="*/ 3353325 w 4271958"/>
              <a:gd name="connsiteY571" fmla="*/ 2706680 h 5194292"/>
              <a:gd name="connsiteX572" fmla="*/ 3297233 w 4271958"/>
              <a:gd name="connsiteY572" fmla="*/ 2429193 h 5194292"/>
              <a:gd name="connsiteX573" fmla="*/ 3299570 w 4271958"/>
              <a:gd name="connsiteY573" fmla="*/ 2419787 h 5194292"/>
              <a:gd name="connsiteX574" fmla="*/ 3410736 w 4271958"/>
              <a:gd name="connsiteY574" fmla="*/ 2274853 h 5194292"/>
              <a:gd name="connsiteX575" fmla="*/ 3460149 w 4271958"/>
              <a:gd name="connsiteY575" fmla="*/ 2210429 h 5194292"/>
              <a:gd name="connsiteX576" fmla="*/ 3456718 w 4271958"/>
              <a:gd name="connsiteY576" fmla="*/ 2214872 h 5194292"/>
              <a:gd name="connsiteX577" fmla="*/ 3298820 w 4271958"/>
              <a:gd name="connsiteY577" fmla="*/ 2419343 h 5194292"/>
              <a:gd name="connsiteX578" fmla="*/ 3326993 w 4271958"/>
              <a:gd name="connsiteY578" fmla="*/ 2191758 h 5194292"/>
              <a:gd name="connsiteX579" fmla="*/ 3322297 w 4271958"/>
              <a:gd name="connsiteY579" fmla="*/ 2100255 h 5194292"/>
              <a:gd name="connsiteX580" fmla="*/ 769863 w 4271958"/>
              <a:gd name="connsiteY580" fmla="*/ 2009767 h 5194292"/>
              <a:gd name="connsiteX581" fmla="*/ 904875 w 4271958"/>
              <a:gd name="connsiteY581" fmla="*/ 2059394 h 5194292"/>
              <a:gd name="connsiteX582" fmla="*/ 902506 w 4271958"/>
              <a:gd name="connsiteY582" fmla="*/ 2066484 h 5194292"/>
              <a:gd name="connsiteX583" fmla="*/ 901672 w 4271958"/>
              <a:gd name="connsiteY583" fmla="*/ 2067344 h 5194292"/>
              <a:gd name="connsiteX584" fmla="*/ 894928 w 4271958"/>
              <a:gd name="connsiteY584" fmla="*/ 2167546 h 5194292"/>
              <a:gd name="connsiteX585" fmla="*/ 896971 w 4271958"/>
              <a:gd name="connsiteY585" fmla="*/ 2270802 h 5194292"/>
              <a:gd name="connsiteX586" fmla="*/ 897283 w 4271958"/>
              <a:gd name="connsiteY586" fmla="*/ 2270818 h 5194292"/>
              <a:gd name="connsiteX587" fmla="*/ 920751 w 4271958"/>
              <a:gd name="connsiteY587" fmla="*/ 2444742 h 5194292"/>
              <a:gd name="connsiteX588" fmla="*/ 761173 w 4271958"/>
              <a:gd name="connsiteY588" fmla="*/ 2294321 h 5194292"/>
              <a:gd name="connsiteX589" fmla="*/ 758897 w 4271958"/>
              <a:gd name="connsiteY589" fmla="*/ 2264688 h 5194292"/>
              <a:gd name="connsiteX590" fmla="*/ 758007 w 4271958"/>
              <a:gd name="connsiteY590" fmla="*/ 2264643 h 5194292"/>
              <a:gd name="connsiteX591" fmla="*/ 755659 w 4271958"/>
              <a:gd name="connsiteY591" fmla="*/ 2217722 h 5194292"/>
              <a:gd name="connsiteX592" fmla="*/ 755651 w 4271958"/>
              <a:gd name="connsiteY592" fmla="*/ 2217730 h 5194292"/>
              <a:gd name="connsiteX593" fmla="*/ 755656 w 4271958"/>
              <a:gd name="connsiteY593" fmla="*/ 2217661 h 5194292"/>
              <a:gd name="connsiteX594" fmla="*/ 755651 w 4271958"/>
              <a:gd name="connsiteY594" fmla="*/ 2217566 h 5194292"/>
              <a:gd name="connsiteX595" fmla="*/ 755664 w 4271958"/>
              <a:gd name="connsiteY595" fmla="*/ 2217553 h 5194292"/>
              <a:gd name="connsiteX596" fmla="*/ 3412213 w 4271958"/>
              <a:gd name="connsiteY596" fmla="*/ 1851017 h 5194292"/>
              <a:gd name="connsiteX597" fmla="*/ 3445999 w 4271958"/>
              <a:gd name="connsiteY597" fmla="*/ 1987456 h 5194292"/>
              <a:gd name="connsiteX598" fmla="*/ 3463877 w 4271958"/>
              <a:gd name="connsiteY598" fmla="*/ 2125321 h 5194292"/>
              <a:gd name="connsiteX599" fmla="*/ 3463921 w 4271958"/>
              <a:gd name="connsiteY599" fmla="*/ 2125372 h 5194292"/>
              <a:gd name="connsiteX600" fmla="*/ 3463921 w 4271958"/>
              <a:gd name="connsiteY600" fmla="*/ 2155818 h 5194292"/>
              <a:gd name="connsiteX601" fmla="*/ 3322951 w 4271958"/>
              <a:gd name="connsiteY601" fmla="*/ 2099611 h 5194292"/>
              <a:gd name="connsiteX602" fmla="*/ 3287708 w 4271958"/>
              <a:gd name="connsiteY602" fmla="*/ 1919280 h 5194292"/>
              <a:gd name="connsiteX603" fmla="*/ 3330729 w 4271958"/>
              <a:gd name="connsiteY603" fmla="*/ 1969596 h 5194292"/>
              <a:gd name="connsiteX604" fmla="*/ 3339249 w 4271958"/>
              <a:gd name="connsiteY604" fmla="*/ 1979561 h 5194292"/>
              <a:gd name="connsiteX605" fmla="*/ 3287646 w 4271958"/>
              <a:gd name="connsiteY605" fmla="*/ 1919090 h 5194292"/>
              <a:gd name="connsiteX606" fmla="*/ 3282945 w 4271958"/>
              <a:gd name="connsiteY606" fmla="*/ 1895616 h 5194292"/>
              <a:gd name="connsiteX607" fmla="*/ 3412213 w 4271958"/>
              <a:gd name="connsiteY607" fmla="*/ 1851017 h 5194292"/>
              <a:gd name="connsiteX608" fmla="*/ 890589 w 4271958"/>
              <a:gd name="connsiteY608" fmla="*/ 1650992 h 5194292"/>
              <a:gd name="connsiteX609" fmla="*/ 892176 w 4271958"/>
              <a:gd name="connsiteY609" fmla="*/ 1650992 h 5194292"/>
              <a:gd name="connsiteX610" fmla="*/ 890589 w 4271958"/>
              <a:gd name="connsiteY610" fmla="*/ 1652580 h 5194292"/>
              <a:gd name="connsiteX611" fmla="*/ 890589 w 4271958"/>
              <a:gd name="connsiteY611" fmla="*/ 1650992 h 5194292"/>
              <a:gd name="connsiteX612" fmla="*/ 1066708 w 4271958"/>
              <a:gd name="connsiteY612" fmla="*/ 1564771 h 5194292"/>
              <a:gd name="connsiteX613" fmla="*/ 894528 w 4271958"/>
              <a:gd name="connsiteY613" fmla="*/ 1650992 h 5194292"/>
              <a:gd name="connsiteX614" fmla="*/ 895258 w 4271958"/>
              <a:gd name="connsiteY614" fmla="*/ 1650992 h 5194292"/>
              <a:gd name="connsiteX615" fmla="*/ 895402 w 4271958"/>
              <a:gd name="connsiteY615" fmla="*/ 1650996 h 5194292"/>
              <a:gd name="connsiteX616" fmla="*/ 897859 w 4271958"/>
              <a:gd name="connsiteY616" fmla="*/ 1649759 h 5194292"/>
              <a:gd name="connsiteX617" fmla="*/ 1055940 w 4271958"/>
              <a:gd name="connsiteY617" fmla="*/ 1570190 h 5194292"/>
              <a:gd name="connsiteX618" fmla="*/ 1106244 w 4271958"/>
              <a:gd name="connsiteY618" fmla="*/ 1349381 h 5194292"/>
              <a:gd name="connsiteX619" fmla="*/ 1150938 w 4271958"/>
              <a:gd name="connsiteY619" fmla="*/ 1509620 h 5194292"/>
              <a:gd name="connsiteX620" fmla="*/ 1134695 w 4271958"/>
              <a:gd name="connsiteY620" fmla="*/ 1530545 h 5194292"/>
              <a:gd name="connsiteX621" fmla="*/ 1135064 w 4271958"/>
              <a:gd name="connsiteY621" fmla="*/ 1530357 h 5194292"/>
              <a:gd name="connsiteX622" fmla="*/ 1050459 w 4271958"/>
              <a:gd name="connsiteY622" fmla="*/ 1655755 h 5194292"/>
              <a:gd name="connsiteX623" fmla="*/ 1049317 w 4271958"/>
              <a:gd name="connsiteY623" fmla="*/ 1655720 h 5194292"/>
              <a:gd name="connsiteX624" fmla="*/ 1032997 w 4271958"/>
              <a:gd name="connsiteY624" fmla="*/ 1679175 h 5194292"/>
              <a:gd name="connsiteX625" fmla="*/ 959459 w 4271958"/>
              <a:gd name="connsiteY625" fmla="*/ 1830369 h 5194292"/>
              <a:gd name="connsiteX626" fmla="*/ 914347 w 4271958"/>
              <a:gd name="connsiteY626" fmla="*/ 1992411 h 5194292"/>
              <a:gd name="connsiteX627" fmla="*/ 914402 w 4271958"/>
              <a:gd name="connsiteY627" fmla="*/ 1993204 h 5194292"/>
              <a:gd name="connsiteX628" fmla="*/ 904928 w 4271958"/>
              <a:gd name="connsiteY628" fmla="*/ 2058980 h 5194292"/>
              <a:gd name="connsiteX629" fmla="*/ 769939 w 4271958"/>
              <a:gd name="connsiteY629" fmla="*/ 2009648 h 5194292"/>
              <a:gd name="connsiteX630" fmla="*/ 890719 w 4271958"/>
              <a:gd name="connsiteY630" fmla="*/ 1652580 h 5194292"/>
              <a:gd name="connsiteX631" fmla="*/ 890760 w 4271958"/>
              <a:gd name="connsiteY631" fmla="*/ 1653168 h 5194292"/>
              <a:gd name="connsiteX632" fmla="*/ 892923 w 4271958"/>
              <a:gd name="connsiteY632" fmla="*/ 1650992 h 5194292"/>
              <a:gd name="connsiteX633" fmla="*/ 892176 w 4271958"/>
              <a:gd name="connsiteY633" fmla="*/ 1650992 h 5194292"/>
              <a:gd name="connsiteX634" fmla="*/ 915700 w 4271958"/>
              <a:gd name="connsiteY634" fmla="*/ 1608576 h 5194292"/>
              <a:gd name="connsiteX635" fmla="*/ 1106244 w 4271958"/>
              <a:gd name="connsiteY635" fmla="*/ 1349381 h 5194292"/>
              <a:gd name="connsiteX636" fmla="*/ 1103314 w 4271958"/>
              <a:gd name="connsiteY636" fmla="*/ 1339858 h 5194292"/>
              <a:gd name="connsiteX637" fmla="*/ 1116014 w 4271958"/>
              <a:gd name="connsiteY637" fmla="*/ 1339858 h 5194292"/>
              <a:gd name="connsiteX638" fmla="*/ 1105854 w 4271958"/>
              <a:gd name="connsiteY638" fmla="*/ 1349381 h 5194292"/>
              <a:gd name="connsiteX639" fmla="*/ 1103314 w 4271958"/>
              <a:gd name="connsiteY639" fmla="*/ 1339858 h 5194292"/>
              <a:gd name="connsiteX640" fmla="*/ 2968620 w 4271958"/>
              <a:gd name="connsiteY640" fmla="*/ 1216030 h 5194292"/>
              <a:gd name="connsiteX641" fmla="*/ 3095580 w 4271958"/>
              <a:gd name="connsiteY641" fmla="*/ 1328614 h 5194292"/>
              <a:gd name="connsiteX642" fmla="*/ 3154358 w 4271958"/>
              <a:gd name="connsiteY642" fmla="*/ 1389597 h 5194292"/>
              <a:gd name="connsiteX643" fmla="*/ 3154104 w 4271958"/>
              <a:gd name="connsiteY643" fmla="*/ 1389801 h 5194292"/>
              <a:gd name="connsiteX644" fmla="*/ 3257545 w 4271958"/>
              <a:gd name="connsiteY644" fmla="*/ 1525595 h 5194292"/>
              <a:gd name="connsiteX645" fmla="*/ 3257288 w 4271958"/>
              <a:gd name="connsiteY645" fmla="*/ 1525583 h 5194292"/>
              <a:gd name="connsiteX646" fmla="*/ 3287708 w 4271958"/>
              <a:gd name="connsiteY646" fmla="*/ 1574838 h 5194292"/>
              <a:gd name="connsiteX647" fmla="*/ 3287700 w 4271958"/>
              <a:gd name="connsiteY647" fmla="*/ 1575107 h 5194292"/>
              <a:gd name="connsiteX648" fmla="*/ 3359187 w 4271958"/>
              <a:gd name="connsiteY648" fmla="*/ 1709193 h 5194292"/>
              <a:gd name="connsiteX649" fmla="*/ 3411533 w 4271958"/>
              <a:gd name="connsiteY649" fmla="*/ 1850667 h 5194292"/>
              <a:gd name="connsiteX650" fmla="*/ 3282862 w 4271958"/>
              <a:gd name="connsiteY650" fmla="*/ 1895467 h 5194292"/>
              <a:gd name="connsiteX651" fmla="*/ 3278183 w 4271958"/>
              <a:gd name="connsiteY651" fmla="*/ 1883677 h 5194292"/>
              <a:gd name="connsiteX652" fmla="*/ 3278220 w 4271958"/>
              <a:gd name="connsiteY652" fmla="*/ 1882469 h 5194292"/>
              <a:gd name="connsiteX653" fmla="*/ 3243260 w 4271958"/>
              <a:gd name="connsiteY653" fmla="*/ 1785470 h 5194292"/>
              <a:gd name="connsiteX654" fmla="*/ 3144103 w 4271958"/>
              <a:gd name="connsiteY654" fmla="*/ 1601452 h 5194292"/>
              <a:gd name="connsiteX655" fmla="*/ 3081461 w 4271958"/>
              <a:gd name="connsiteY655" fmla="*/ 1516243 h 5194292"/>
              <a:gd name="connsiteX656" fmla="*/ 3080274 w 4271958"/>
              <a:gd name="connsiteY656" fmla="*/ 1516182 h 5194292"/>
              <a:gd name="connsiteX657" fmla="*/ 3044820 w 4271958"/>
              <a:gd name="connsiteY657" fmla="*/ 1476165 h 5194292"/>
              <a:gd name="connsiteX658" fmla="*/ 3045516 w 4271958"/>
              <a:gd name="connsiteY658" fmla="*/ 1475607 h 5194292"/>
              <a:gd name="connsiteX659" fmla="*/ 3008589 w 4271958"/>
              <a:gd name="connsiteY659" fmla="*/ 1434163 h 5194292"/>
              <a:gd name="connsiteX660" fmla="*/ 2968620 w 4271958"/>
              <a:gd name="connsiteY660" fmla="*/ 1216030 h 5194292"/>
              <a:gd name="connsiteX661" fmla="*/ 1366922 w 4271958"/>
              <a:gd name="connsiteY661" fmla="*/ 1131893 h 5194292"/>
              <a:gd name="connsiteX662" fmla="*/ 1416051 w 4271958"/>
              <a:gd name="connsiteY662" fmla="*/ 1265520 h 5194292"/>
              <a:gd name="connsiteX663" fmla="*/ 1322471 w 4271958"/>
              <a:gd name="connsiteY663" fmla="*/ 1333506 h 5194292"/>
              <a:gd name="connsiteX664" fmla="*/ 1322388 w 4271958"/>
              <a:gd name="connsiteY664" fmla="*/ 1333506 h 5194292"/>
              <a:gd name="connsiteX665" fmla="*/ 1282702 w 4271958"/>
              <a:gd name="connsiteY665" fmla="*/ 1368429 h 5194292"/>
              <a:gd name="connsiteX666" fmla="*/ 1282702 w 4271958"/>
              <a:gd name="connsiteY666" fmla="*/ 1368749 h 5194292"/>
              <a:gd name="connsiteX667" fmla="*/ 1151129 w 4271958"/>
              <a:gd name="connsiteY667" fmla="*/ 1509721 h 5194292"/>
              <a:gd name="connsiteX668" fmla="*/ 1106489 w 4271958"/>
              <a:gd name="connsiteY668" fmla="*/ 1349952 h 5194292"/>
              <a:gd name="connsiteX669" fmla="*/ 1115887 w 4271958"/>
              <a:gd name="connsiteY669" fmla="*/ 1340554 h 5194292"/>
              <a:gd name="connsiteX670" fmla="*/ 1227640 w 4271958"/>
              <a:gd name="connsiteY670" fmla="*/ 1335833 h 5194292"/>
              <a:gd name="connsiteX671" fmla="*/ 1282701 w 4271958"/>
              <a:gd name="connsiteY671" fmla="*/ 1333505 h 5194292"/>
              <a:gd name="connsiteX672" fmla="*/ 1282701 w 4271958"/>
              <a:gd name="connsiteY672" fmla="*/ 1332861 h 5194292"/>
              <a:gd name="connsiteX673" fmla="*/ 1280097 w 4271958"/>
              <a:gd name="connsiteY673" fmla="*/ 1332971 h 5194292"/>
              <a:gd name="connsiteX674" fmla="*/ 1116014 w 4271958"/>
              <a:gd name="connsiteY674" fmla="*/ 1339855 h 5194292"/>
              <a:gd name="connsiteX675" fmla="*/ 1194076 w 4271958"/>
              <a:gd name="connsiteY675" fmla="*/ 1262620 h 5194292"/>
              <a:gd name="connsiteX676" fmla="*/ 1282701 w 4271958"/>
              <a:gd name="connsiteY676" fmla="*/ 1190631 h 5194292"/>
              <a:gd name="connsiteX677" fmla="*/ 1282701 w 4271958"/>
              <a:gd name="connsiteY677" fmla="*/ 1190504 h 5194292"/>
              <a:gd name="connsiteX678" fmla="*/ 1366922 w 4271958"/>
              <a:gd name="connsiteY678" fmla="*/ 1131893 h 5194292"/>
              <a:gd name="connsiteX679" fmla="*/ 1409226 w 4271958"/>
              <a:gd name="connsiteY679" fmla="*/ 1108079 h 5194292"/>
              <a:gd name="connsiteX680" fmla="*/ 1508127 w 4271958"/>
              <a:gd name="connsiteY680" fmla="*/ 1211291 h 5194292"/>
              <a:gd name="connsiteX681" fmla="*/ 1416290 w 4271958"/>
              <a:gd name="connsiteY681" fmla="*/ 1265244 h 5194292"/>
              <a:gd name="connsiteX682" fmla="*/ 1366840 w 4271958"/>
              <a:gd name="connsiteY682" fmla="*/ 1131535 h 5194292"/>
              <a:gd name="connsiteX683" fmla="*/ 1409226 w 4271958"/>
              <a:gd name="connsiteY683" fmla="*/ 1108079 h 5194292"/>
              <a:gd name="connsiteX684" fmla="*/ 2524120 w 4271958"/>
              <a:gd name="connsiteY684" fmla="*/ 996953 h 5194292"/>
              <a:gd name="connsiteX685" fmla="*/ 2822570 w 4271958"/>
              <a:gd name="connsiteY685" fmla="*/ 1119015 h 5194292"/>
              <a:gd name="connsiteX686" fmla="*/ 2822537 w 4271958"/>
              <a:gd name="connsiteY686" fmla="*/ 1119735 h 5194292"/>
              <a:gd name="connsiteX687" fmla="*/ 2946143 w 4271958"/>
              <a:gd name="connsiteY687" fmla="*/ 1199199 h 5194292"/>
              <a:gd name="connsiteX688" fmla="*/ 2947160 w 4271958"/>
              <a:gd name="connsiteY688" fmla="*/ 1198568 h 5194292"/>
              <a:gd name="connsiteX689" fmla="*/ 2968327 w 4271958"/>
              <a:gd name="connsiteY689" fmla="*/ 1215125 h 5194292"/>
              <a:gd name="connsiteX690" fmla="*/ 3008308 w 4271958"/>
              <a:gd name="connsiteY690" fmla="*/ 1435107 h 5194292"/>
              <a:gd name="connsiteX691" fmla="*/ 2998901 w 4271958"/>
              <a:gd name="connsiteY691" fmla="*/ 1425646 h 5194292"/>
              <a:gd name="connsiteX692" fmla="*/ 2911882 w 4271958"/>
              <a:gd name="connsiteY692" fmla="*/ 1347883 h 5194292"/>
              <a:gd name="connsiteX693" fmla="*/ 2817832 w 4271958"/>
              <a:gd name="connsiteY693" fmla="*/ 1279008 h 5194292"/>
              <a:gd name="connsiteX694" fmla="*/ 2816986 w 4271958"/>
              <a:gd name="connsiteY694" fmla="*/ 1279531 h 5194292"/>
              <a:gd name="connsiteX695" fmla="*/ 2816986 w 4271958"/>
              <a:gd name="connsiteY695" fmla="*/ 1277175 h 5194292"/>
              <a:gd name="connsiteX696" fmla="*/ 2816578 w 4271958"/>
              <a:gd name="connsiteY696" fmla="*/ 1276357 h 5194292"/>
              <a:gd name="connsiteX697" fmla="*/ 2813045 w 4271958"/>
              <a:gd name="connsiteY697" fmla="*/ 1276357 h 5194292"/>
              <a:gd name="connsiteX698" fmla="*/ 2814814 w 4271958"/>
              <a:gd name="connsiteY698" fmla="*/ 1272818 h 5194292"/>
              <a:gd name="connsiteX699" fmla="*/ 2814633 w 4271958"/>
              <a:gd name="connsiteY699" fmla="*/ 1272457 h 5194292"/>
              <a:gd name="connsiteX700" fmla="*/ 2814736 w 4271958"/>
              <a:gd name="connsiteY700" fmla="*/ 1270212 h 5194292"/>
              <a:gd name="connsiteX701" fmla="*/ 2813647 w 4271958"/>
              <a:gd name="connsiteY701" fmla="*/ 1268293 h 5194292"/>
              <a:gd name="connsiteX702" fmla="*/ 2695670 w 4271958"/>
              <a:gd name="connsiteY702" fmla="*/ 1060332 h 5194292"/>
              <a:gd name="connsiteX703" fmla="*/ 2695355 w 4271958"/>
              <a:gd name="connsiteY703" fmla="*/ 1060516 h 5194292"/>
              <a:gd name="connsiteX704" fmla="*/ 2697184 w 4271958"/>
              <a:gd name="connsiteY704" fmla="*/ 1063755 h 5194292"/>
              <a:gd name="connsiteX705" fmla="*/ 2814633 w 4271958"/>
              <a:gd name="connsiteY705" fmla="*/ 1271661 h 5194292"/>
              <a:gd name="connsiteX706" fmla="*/ 2812294 w 4271958"/>
              <a:gd name="connsiteY706" fmla="*/ 1276354 h 5194292"/>
              <a:gd name="connsiteX707" fmla="*/ 2547933 w 4271958"/>
              <a:gd name="connsiteY707" fmla="*/ 1147288 h 5194292"/>
              <a:gd name="connsiteX708" fmla="*/ 2646671 w 4271958"/>
              <a:gd name="connsiteY708" fmla="*/ 1089114 h 5194292"/>
              <a:gd name="connsiteX709" fmla="*/ 2661711 w 4271958"/>
              <a:gd name="connsiteY709" fmla="*/ 1080252 h 5194292"/>
              <a:gd name="connsiteX710" fmla="*/ 2659525 w 4271958"/>
              <a:gd name="connsiteY710" fmla="*/ 1081538 h 5194292"/>
              <a:gd name="connsiteX711" fmla="*/ 2547620 w 4271958"/>
              <a:gd name="connsiteY711" fmla="*/ 1147183 h 5194292"/>
              <a:gd name="connsiteX712" fmla="*/ 2535870 w 4271958"/>
              <a:gd name="connsiteY712" fmla="*/ 1144840 h 5194292"/>
              <a:gd name="connsiteX713" fmla="*/ 2524120 w 4271958"/>
              <a:gd name="connsiteY713" fmla="*/ 996953 h 5194292"/>
              <a:gd name="connsiteX714" fmla="*/ 2135183 w 4271958"/>
              <a:gd name="connsiteY714" fmla="*/ 948481 h 5194292"/>
              <a:gd name="connsiteX715" fmla="*/ 2069397 w 4271958"/>
              <a:gd name="connsiteY715" fmla="*/ 1083527 h 5194292"/>
              <a:gd name="connsiteX716" fmla="*/ 2064698 w 4271958"/>
              <a:gd name="connsiteY716" fmla="*/ 1085854 h 5194292"/>
              <a:gd name="connsiteX717" fmla="*/ 2039135 w 4271958"/>
              <a:gd name="connsiteY717" fmla="*/ 1085854 h 5194292"/>
              <a:gd name="connsiteX718" fmla="*/ 2039933 w 4271958"/>
              <a:gd name="connsiteY718" fmla="*/ 1086732 h 5194292"/>
              <a:gd name="connsiteX719" fmla="*/ 1924332 w 4271958"/>
              <a:gd name="connsiteY719" fmla="*/ 1093792 h 5194292"/>
              <a:gd name="connsiteX720" fmla="*/ 1870070 w 4271958"/>
              <a:gd name="connsiteY720" fmla="*/ 1009086 h 5194292"/>
              <a:gd name="connsiteX721" fmla="*/ 1893957 w 4271958"/>
              <a:gd name="connsiteY721" fmla="*/ 989234 h 5194292"/>
              <a:gd name="connsiteX722" fmla="*/ 1926122 w 4271958"/>
              <a:gd name="connsiteY722" fmla="*/ 962503 h 5194292"/>
              <a:gd name="connsiteX723" fmla="*/ 1926077 w 4271958"/>
              <a:gd name="connsiteY723" fmla="*/ 962452 h 5194292"/>
              <a:gd name="connsiteX724" fmla="*/ 1869849 w 4271958"/>
              <a:gd name="connsiteY724" fmla="*/ 1008888 h 5194292"/>
              <a:gd name="connsiteX725" fmla="*/ 1870071 w 4271958"/>
              <a:gd name="connsiteY725" fmla="*/ 1009220 h 5194292"/>
              <a:gd name="connsiteX726" fmla="*/ 1852721 w 4271958"/>
              <a:gd name="connsiteY726" fmla="*/ 1023363 h 5194292"/>
              <a:gd name="connsiteX727" fmla="*/ 1842238 w 4271958"/>
              <a:gd name="connsiteY727" fmla="*/ 1031910 h 5194292"/>
              <a:gd name="connsiteX728" fmla="*/ 1869885 w 4271958"/>
              <a:gd name="connsiteY728" fmla="*/ 1009652 h 5194292"/>
              <a:gd name="connsiteX729" fmla="*/ 1924045 w 4271958"/>
              <a:gd name="connsiteY729" fmla="*/ 1093535 h 5194292"/>
              <a:gd name="connsiteX730" fmla="*/ 1775693 w 4271958"/>
              <a:gd name="connsiteY730" fmla="*/ 1117709 h 5194292"/>
              <a:gd name="connsiteX731" fmla="*/ 1642789 w 4271958"/>
              <a:gd name="connsiteY731" fmla="*/ 1153759 h 5194292"/>
              <a:gd name="connsiteX732" fmla="*/ 1641962 w 4271958"/>
              <a:gd name="connsiteY732" fmla="*/ 1154998 h 5194292"/>
              <a:gd name="connsiteX733" fmla="*/ 1508239 w 4271958"/>
              <a:gd name="connsiteY733" fmla="*/ 1211267 h 5194292"/>
              <a:gd name="connsiteX734" fmla="*/ 1409701 w 4271958"/>
              <a:gd name="connsiteY734" fmla="*/ 1108104 h 5194292"/>
              <a:gd name="connsiteX735" fmla="*/ 1512931 w 4271958"/>
              <a:gd name="connsiteY735" fmla="*/ 1058866 h 5194292"/>
              <a:gd name="connsiteX736" fmla="*/ 1621374 w 4271958"/>
              <a:gd name="connsiteY736" fmla="*/ 1090282 h 5194292"/>
              <a:gd name="connsiteX737" fmla="*/ 1674174 w 4271958"/>
              <a:gd name="connsiteY737" fmla="*/ 1105575 h 5194292"/>
              <a:gd name="connsiteX738" fmla="*/ 1674437 w 4271958"/>
              <a:gd name="connsiteY738" fmla="*/ 1105185 h 5194292"/>
              <a:gd name="connsiteX739" fmla="*/ 1675110 w 4271958"/>
              <a:gd name="connsiteY739" fmla="*/ 1105381 h 5194292"/>
              <a:gd name="connsiteX740" fmla="*/ 1678902 w 4271958"/>
              <a:gd name="connsiteY740" fmla="*/ 1099278 h 5194292"/>
              <a:gd name="connsiteX741" fmla="*/ 1707560 w 4271958"/>
              <a:gd name="connsiteY741" fmla="*/ 1053161 h 5194292"/>
              <a:gd name="connsiteX742" fmla="*/ 1721477 w 4271958"/>
              <a:gd name="connsiteY742" fmla="*/ 1030765 h 5194292"/>
              <a:gd name="connsiteX743" fmla="*/ 1675042 w 4271958"/>
              <a:gd name="connsiteY743" fmla="*/ 1104905 h 5194292"/>
              <a:gd name="connsiteX744" fmla="*/ 1512889 w 4271958"/>
              <a:gd name="connsiteY744" fmla="*/ 1058179 h 5194292"/>
              <a:gd name="connsiteX745" fmla="*/ 1625689 w 4271958"/>
              <a:gd name="connsiteY745" fmla="*/ 1014373 h 5194292"/>
              <a:gd name="connsiteX746" fmla="*/ 1752306 w 4271958"/>
              <a:gd name="connsiteY746" fmla="*/ 981154 h 5194292"/>
              <a:gd name="connsiteX747" fmla="*/ 1752443 w 4271958"/>
              <a:gd name="connsiteY747" fmla="*/ 980934 h 5194292"/>
              <a:gd name="connsiteX748" fmla="*/ 1841840 w 4271958"/>
              <a:gd name="connsiteY748" fmla="*/ 966790 h 5194292"/>
              <a:gd name="connsiteX749" fmla="*/ 1842014 w 4271958"/>
              <a:gd name="connsiteY749" fmla="*/ 967053 h 5194292"/>
              <a:gd name="connsiteX750" fmla="*/ 1982172 w 4271958"/>
              <a:gd name="connsiteY750" fmla="*/ 951685 h 5194292"/>
              <a:gd name="connsiteX751" fmla="*/ 2135183 w 4271958"/>
              <a:gd name="connsiteY751" fmla="*/ 948481 h 5194292"/>
              <a:gd name="connsiteX752" fmla="*/ 2135872 w 4271958"/>
              <a:gd name="connsiteY752" fmla="*/ 947740 h 5194292"/>
              <a:gd name="connsiteX753" fmla="*/ 2279172 w 4271958"/>
              <a:gd name="connsiteY753" fmla="*/ 954773 h 5194292"/>
              <a:gd name="connsiteX754" fmla="*/ 2523487 w 4271958"/>
              <a:gd name="connsiteY754" fmla="*/ 996953 h 5194292"/>
              <a:gd name="connsiteX755" fmla="*/ 2535233 w 4271958"/>
              <a:gd name="connsiteY755" fmla="*/ 1144591 h 5194292"/>
              <a:gd name="connsiteX756" fmla="*/ 2497646 w 4271958"/>
              <a:gd name="connsiteY756" fmla="*/ 1132874 h 5194292"/>
              <a:gd name="connsiteX757" fmla="*/ 2255680 w 4271958"/>
              <a:gd name="connsiteY757" fmla="*/ 957114 h 5194292"/>
              <a:gd name="connsiteX758" fmla="*/ 2255218 w 4271958"/>
              <a:gd name="connsiteY758" fmla="*/ 957430 h 5194292"/>
              <a:gd name="connsiteX759" fmla="*/ 2258775 w 4271958"/>
              <a:gd name="connsiteY759" fmla="*/ 960019 h 5194292"/>
              <a:gd name="connsiteX760" fmla="*/ 2497133 w 4271958"/>
              <a:gd name="connsiteY760" fmla="*/ 1133479 h 5194292"/>
              <a:gd name="connsiteX761" fmla="*/ 2266746 w 4271958"/>
              <a:gd name="connsiteY761" fmla="*/ 1093538 h 5194292"/>
              <a:gd name="connsiteX762" fmla="*/ 2066920 w 4271958"/>
              <a:gd name="connsiteY762" fmla="*/ 1086489 h 5194292"/>
              <a:gd name="connsiteX763" fmla="*/ 2067555 w 4271958"/>
              <a:gd name="connsiteY763" fmla="*/ 1085854 h 5194292"/>
              <a:gd name="connsiteX764" fmla="*/ 2065333 w 4271958"/>
              <a:gd name="connsiteY764" fmla="*/ 1085854 h 5194292"/>
              <a:gd name="connsiteX765" fmla="*/ 2068668 w 4271958"/>
              <a:gd name="connsiteY765" fmla="*/ 1084742 h 5194292"/>
              <a:gd name="connsiteX766" fmla="*/ 2069271 w 4271958"/>
              <a:gd name="connsiteY766" fmla="*/ 1084139 h 5194292"/>
              <a:gd name="connsiteX767" fmla="*/ 2070156 w 4271958"/>
              <a:gd name="connsiteY767" fmla="*/ 1083534 h 5194292"/>
              <a:gd name="connsiteX768" fmla="*/ 2071123 w 4271958"/>
              <a:gd name="connsiteY768" fmla="*/ 1081537 h 5194292"/>
              <a:gd name="connsiteX769" fmla="*/ 2135872 w 4271958"/>
              <a:gd name="connsiteY769" fmla="*/ 947740 h 5194292"/>
              <a:gd name="connsiteX770" fmla="*/ 3516308 w 4271958"/>
              <a:gd name="connsiteY770" fmla="*/ 649286 h 5194292"/>
              <a:gd name="connsiteX771" fmla="*/ 3527420 w 4271958"/>
              <a:gd name="connsiteY771" fmla="*/ 869950 h 5194292"/>
              <a:gd name="connsiteX772" fmla="*/ 3398833 w 4271958"/>
              <a:gd name="connsiteY772" fmla="*/ 987425 h 5194292"/>
              <a:gd name="connsiteX773" fmla="*/ 3282945 w 4271958"/>
              <a:gd name="connsiteY773" fmla="*/ 860425 h 5194292"/>
              <a:gd name="connsiteX774" fmla="*/ 603183 w 4271958"/>
              <a:gd name="connsiteY774" fmla="*/ 615949 h 5194292"/>
              <a:gd name="connsiteX775" fmla="*/ 694705 w 4271958"/>
              <a:gd name="connsiteY775" fmla="*/ 695882 h 5194292"/>
              <a:gd name="connsiteX776" fmla="*/ 702566 w 4271958"/>
              <a:gd name="connsiteY776" fmla="*/ 848654 h 5194292"/>
              <a:gd name="connsiteX777" fmla="*/ 706427 w 4271958"/>
              <a:gd name="connsiteY777" fmla="*/ 923682 h 5194292"/>
              <a:gd name="connsiteX778" fmla="*/ 695999 w 4271958"/>
              <a:gd name="connsiteY778" fmla="*/ 710652 h 5194292"/>
              <a:gd name="connsiteX779" fmla="*/ 695326 w 4271958"/>
              <a:gd name="connsiteY779" fmla="*/ 696913 h 5194292"/>
              <a:gd name="connsiteX780" fmla="*/ 925514 w 4271958"/>
              <a:gd name="connsiteY780" fmla="*/ 874714 h 5194292"/>
              <a:gd name="connsiteX781" fmla="*/ 817563 w 4271958"/>
              <a:gd name="connsiteY781" fmla="*/ 1011240 h 5194292"/>
              <a:gd name="connsiteX782" fmla="*/ 706439 w 4271958"/>
              <a:gd name="connsiteY782" fmla="*/ 923926 h 5194292"/>
              <a:gd name="connsiteX783" fmla="*/ 703763 w 4271958"/>
              <a:gd name="connsiteY783" fmla="*/ 921796 h 5194292"/>
              <a:gd name="connsiteX784" fmla="*/ 535127 w 4271958"/>
              <a:gd name="connsiteY784" fmla="*/ 787570 h 5194292"/>
              <a:gd name="connsiteX785" fmla="*/ 490539 w 4271958"/>
              <a:gd name="connsiteY785" fmla="*/ 745252 h 5194292"/>
              <a:gd name="connsiteX786" fmla="*/ 3629021 w 4271958"/>
              <a:gd name="connsiteY786" fmla="*/ 541335 h 5194292"/>
              <a:gd name="connsiteX787" fmla="*/ 3746496 w 4271958"/>
              <a:gd name="connsiteY787" fmla="*/ 668336 h 5194292"/>
              <a:gd name="connsiteX788" fmla="*/ 3527421 w 4271958"/>
              <a:gd name="connsiteY788" fmla="*/ 869950 h 5194292"/>
              <a:gd name="connsiteX789" fmla="*/ 3516308 w 4271958"/>
              <a:gd name="connsiteY789" fmla="*/ 649286 h 5194292"/>
              <a:gd name="connsiteX790" fmla="*/ 2187571 w 4271958"/>
              <a:gd name="connsiteY790" fmla="*/ 134938 h 5194292"/>
              <a:gd name="connsiteX791" fmla="*/ 2176459 w 4271958"/>
              <a:gd name="connsiteY791" fmla="*/ 366713 h 5194292"/>
              <a:gd name="connsiteX792" fmla="*/ 2028610 w 4271958"/>
              <a:gd name="connsiteY792" fmla="*/ 245366 h 5194292"/>
              <a:gd name="connsiteX793" fmla="*/ 2176458 w 4271958"/>
              <a:gd name="connsiteY793" fmla="*/ 366713 h 5194292"/>
              <a:gd name="connsiteX794" fmla="*/ 2171696 w 4271958"/>
              <a:gd name="connsiteY794" fmla="*/ 449263 h 5194292"/>
              <a:gd name="connsiteX795" fmla="*/ 2000245 w 4271958"/>
              <a:gd name="connsiteY795" fmla="*/ 439738 h 5194292"/>
              <a:gd name="connsiteX796" fmla="*/ 2008183 w 4271958"/>
              <a:gd name="connsiteY796" fmla="*/ 228600 h 5194292"/>
              <a:gd name="connsiteX797" fmla="*/ 2008183 w 4271958"/>
              <a:gd name="connsiteY797" fmla="*/ 228601 h 5194292"/>
              <a:gd name="connsiteX798" fmla="*/ 2012946 w 4271958"/>
              <a:gd name="connsiteY798" fmla="*/ 139701 h 5194292"/>
              <a:gd name="connsiteX799" fmla="*/ 2020883 w 4271958"/>
              <a:gd name="connsiteY799" fmla="*/ 0 h 5194292"/>
              <a:gd name="connsiteX800" fmla="*/ 2193920 w 4271958"/>
              <a:gd name="connsiteY800" fmla="*/ 9525 h 5194292"/>
              <a:gd name="connsiteX801" fmla="*/ 2187570 w 4271958"/>
              <a:gd name="connsiteY801" fmla="*/ 134938 h 5194292"/>
              <a:gd name="connsiteX802" fmla="*/ 2012945 w 4271958"/>
              <a:gd name="connsiteY802" fmla="*/ 139701 h 5194292"/>
              <a:gd name="connsiteX803" fmla="*/ 2012945 w 4271958"/>
              <a:gd name="connsiteY803" fmla="*/ 139700 h 5194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</a:cxnLst>
            <a:rect l="l" t="t" r="r" b="b"/>
            <a:pathLst>
              <a:path w="4271958" h="5194292">
                <a:moveTo>
                  <a:pt x="1877852" y="4807053"/>
                </a:moveTo>
                <a:lnTo>
                  <a:pt x="1850081" y="4826492"/>
                </a:lnTo>
                <a:lnTo>
                  <a:pt x="1877822" y="4807546"/>
                </a:lnTo>
                <a:lnTo>
                  <a:pt x="1877832" y="4807393"/>
                </a:lnTo>
                <a:close/>
                <a:moveTo>
                  <a:pt x="1827654" y="4780461"/>
                </a:moveTo>
                <a:lnTo>
                  <a:pt x="1816478" y="4783263"/>
                </a:lnTo>
                <a:lnTo>
                  <a:pt x="1785775" y="4790962"/>
                </a:lnTo>
                <a:lnTo>
                  <a:pt x="1785933" y="4791068"/>
                </a:lnTo>
                <a:lnTo>
                  <a:pt x="1785739" y="4791113"/>
                </a:lnTo>
                <a:lnTo>
                  <a:pt x="1786626" y="4791651"/>
                </a:lnTo>
                <a:cubicBezTo>
                  <a:pt x="1787348" y="4792089"/>
                  <a:pt x="1788610" y="4792856"/>
                  <a:pt x="1790820" y="4794197"/>
                </a:cubicBezTo>
                <a:lnTo>
                  <a:pt x="1792583" y="4795268"/>
                </a:lnTo>
                <a:lnTo>
                  <a:pt x="1785933" y="4791068"/>
                </a:lnTo>
                <a:close/>
                <a:moveTo>
                  <a:pt x="1741762" y="4763474"/>
                </a:moveTo>
                <a:lnTo>
                  <a:pt x="1736654" y="4766889"/>
                </a:lnTo>
                <a:lnTo>
                  <a:pt x="1736721" y="4767593"/>
                </a:lnTo>
                <a:lnTo>
                  <a:pt x="1736015" y="4767955"/>
                </a:lnTo>
                <a:lnTo>
                  <a:pt x="1738297" y="4802400"/>
                </a:lnTo>
                <a:lnTo>
                  <a:pt x="1739182" y="4802180"/>
                </a:lnTo>
                <a:lnTo>
                  <a:pt x="1739219" y="4802522"/>
                </a:lnTo>
                <a:lnTo>
                  <a:pt x="1744228" y="4801287"/>
                </a:lnTo>
                <a:cubicBezTo>
                  <a:pt x="1747187" y="4800557"/>
                  <a:pt x="1751627" y="4799462"/>
                  <a:pt x="1758287" y="4797820"/>
                </a:cubicBezTo>
                <a:lnTo>
                  <a:pt x="1780906" y="4792241"/>
                </a:lnTo>
                <a:lnTo>
                  <a:pt x="1738308" y="4802180"/>
                </a:lnTo>
                <a:lnTo>
                  <a:pt x="1736720" y="4767255"/>
                </a:lnTo>
                <a:close/>
                <a:moveTo>
                  <a:pt x="2013610" y="4709313"/>
                </a:moveTo>
                <a:lnTo>
                  <a:pt x="2013105" y="4709320"/>
                </a:lnTo>
                <a:lnTo>
                  <a:pt x="2005123" y="4715045"/>
                </a:lnTo>
                <a:cubicBezTo>
                  <a:pt x="1994564" y="4722619"/>
                  <a:pt x="1980486" y="4732717"/>
                  <a:pt x="1961716" y="4746181"/>
                </a:cubicBezTo>
                <a:lnTo>
                  <a:pt x="1879654" y="4767240"/>
                </a:lnTo>
                <a:lnTo>
                  <a:pt x="1879644" y="4767424"/>
                </a:lnTo>
                <a:lnTo>
                  <a:pt x="1879589" y="4767437"/>
                </a:lnTo>
                <a:lnTo>
                  <a:pt x="1878331" y="4798892"/>
                </a:lnTo>
                <a:lnTo>
                  <a:pt x="1878818" y="4790597"/>
                </a:lnTo>
                <a:cubicBezTo>
                  <a:pt x="1879146" y="4784999"/>
                  <a:pt x="1879585" y="4777534"/>
                  <a:pt x="1880169" y="4767581"/>
                </a:cubicBezTo>
                <a:cubicBezTo>
                  <a:pt x="1880169" y="4767581"/>
                  <a:pt x="1880169" y="4767581"/>
                  <a:pt x="1961969" y="4746505"/>
                </a:cubicBezTo>
                <a:cubicBezTo>
                  <a:pt x="1961969" y="4746505"/>
                  <a:pt x="1961969" y="4746505"/>
                  <a:pt x="1993521" y="4723782"/>
                </a:cubicBezTo>
                <a:close/>
                <a:moveTo>
                  <a:pt x="2192797" y="4706606"/>
                </a:moveTo>
                <a:lnTo>
                  <a:pt x="2192493" y="4706613"/>
                </a:lnTo>
                <a:lnTo>
                  <a:pt x="2177714" y="4900582"/>
                </a:lnTo>
                <a:lnTo>
                  <a:pt x="2177825" y="4900657"/>
                </a:lnTo>
                <a:close/>
                <a:moveTo>
                  <a:pt x="2369269" y="4702730"/>
                </a:moveTo>
                <a:lnTo>
                  <a:pt x="2367815" y="4702762"/>
                </a:lnTo>
                <a:lnTo>
                  <a:pt x="2369472" y="4726045"/>
                </a:lnTo>
                <a:cubicBezTo>
                  <a:pt x="2370791" y="4744588"/>
                  <a:pt x="2372550" y="4769311"/>
                  <a:pt x="2374895" y="4802276"/>
                </a:cubicBezTo>
                <a:cubicBezTo>
                  <a:pt x="2374895" y="4802276"/>
                  <a:pt x="2374895" y="4802276"/>
                  <a:pt x="2236640" y="4948975"/>
                </a:cubicBezTo>
                <a:lnTo>
                  <a:pt x="2211383" y="4975774"/>
                </a:lnTo>
                <a:lnTo>
                  <a:pt x="2211383" y="4976686"/>
                </a:lnTo>
                <a:lnTo>
                  <a:pt x="2219540" y="4968072"/>
                </a:lnTo>
                <a:cubicBezTo>
                  <a:pt x="2239735" y="4946746"/>
                  <a:pt x="2268007" y="4916889"/>
                  <a:pt x="2307589" y="4875090"/>
                </a:cubicBezTo>
                <a:lnTo>
                  <a:pt x="2374997" y="4803904"/>
                </a:lnTo>
                <a:lnTo>
                  <a:pt x="2374895" y="4802778"/>
                </a:lnTo>
                <a:lnTo>
                  <a:pt x="2376313" y="4801384"/>
                </a:lnTo>
                <a:lnTo>
                  <a:pt x="2376214" y="4800005"/>
                </a:lnTo>
                <a:cubicBezTo>
                  <a:pt x="2375884" y="4795375"/>
                  <a:pt x="2374809" y="4780326"/>
                  <a:pt x="2371318" y="4731420"/>
                </a:cubicBezTo>
                <a:close/>
                <a:moveTo>
                  <a:pt x="2573121" y="4525208"/>
                </a:moveTo>
                <a:lnTo>
                  <a:pt x="2574920" y="4546050"/>
                </a:lnTo>
                <a:lnTo>
                  <a:pt x="2514380" y="4606223"/>
                </a:lnTo>
                <a:lnTo>
                  <a:pt x="2574957" y="4546712"/>
                </a:lnTo>
                <a:lnTo>
                  <a:pt x="2574920" y="4546324"/>
                </a:lnTo>
                <a:lnTo>
                  <a:pt x="2575032" y="4546225"/>
                </a:lnTo>
                <a:lnTo>
                  <a:pt x="2574988" y="4545749"/>
                </a:lnTo>
                <a:cubicBezTo>
                  <a:pt x="2574873" y="4544484"/>
                  <a:pt x="2574586" y="4541321"/>
                  <a:pt x="2573867" y="4533415"/>
                </a:cubicBezTo>
                <a:close/>
                <a:moveTo>
                  <a:pt x="2316158" y="4424355"/>
                </a:moveTo>
                <a:lnTo>
                  <a:pt x="2275898" y="4506454"/>
                </a:lnTo>
                <a:lnTo>
                  <a:pt x="2290092" y="4477983"/>
                </a:lnTo>
                <a:lnTo>
                  <a:pt x="2316660" y="4424690"/>
                </a:lnTo>
                <a:close/>
                <a:moveTo>
                  <a:pt x="2640643" y="4377363"/>
                </a:moveTo>
                <a:lnTo>
                  <a:pt x="2568538" y="4470159"/>
                </a:lnTo>
                <a:lnTo>
                  <a:pt x="2568570" y="4470523"/>
                </a:lnTo>
                <a:lnTo>
                  <a:pt x="2567888" y="4471432"/>
                </a:lnTo>
                <a:lnTo>
                  <a:pt x="2568075" y="4473170"/>
                </a:lnTo>
                <a:lnTo>
                  <a:pt x="2570036" y="4491482"/>
                </a:lnTo>
                <a:lnTo>
                  <a:pt x="2570231" y="4491727"/>
                </a:lnTo>
                <a:cubicBezTo>
                  <a:pt x="2570231" y="4491727"/>
                  <a:pt x="2570231" y="4491727"/>
                  <a:pt x="2570304" y="4492576"/>
                </a:cubicBezTo>
                <a:lnTo>
                  <a:pt x="2570327" y="4492837"/>
                </a:lnTo>
                <a:lnTo>
                  <a:pt x="2571581" y="4494474"/>
                </a:lnTo>
                <a:cubicBezTo>
                  <a:pt x="2573004" y="4496330"/>
                  <a:pt x="2575851" y="4500043"/>
                  <a:pt x="2581544" y="4507468"/>
                </a:cubicBezTo>
                <a:lnTo>
                  <a:pt x="2591446" y="4520383"/>
                </a:lnTo>
                <a:lnTo>
                  <a:pt x="2585806" y="4512659"/>
                </a:lnTo>
                <a:cubicBezTo>
                  <a:pt x="2582183" y="4507698"/>
                  <a:pt x="2577352" y="4501084"/>
                  <a:pt x="2570912" y="4492264"/>
                </a:cubicBezTo>
                <a:cubicBezTo>
                  <a:pt x="2570912" y="4492264"/>
                  <a:pt x="2570912" y="4492264"/>
                  <a:pt x="2568570" y="4471098"/>
                </a:cubicBezTo>
                <a:close/>
                <a:moveTo>
                  <a:pt x="1689095" y="4376730"/>
                </a:moveTo>
                <a:lnTo>
                  <a:pt x="1757358" y="4403718"/>
                </a:lnTo>
                <a:lnTo>
                  <a:pt x="1757358" y="4403717"/>
                </a:lnTo>
                <a:lnTo>
                  <a:pt x="1689096" y="4376730"/>
                </a:lnTo>
                <a:close/>
                <a:moveTo>
                  <a:pt x="1609053" y="4361968"/>
                </a:moveTo>
                <a:lnTo>
                  <a:pt x="1637735" y="4395810"/>
                </a:lnTo>
                <a:lnTo>
                  <a:pt x="1637821" y="4395780"/>
                </a:lnTo>
                <a:lnTo>
                  <a:pt x="1701608" y="4471927"/>
                </a:lnTo>
                <a:lnTo>
                  <a:pt x="1638295" y="4395780"/>
                </a:lnTo>
                <a:close/>
                <a:moveTo>
                  <a:pt x="2359201" y="4337015"/>
                </a:moveTo>
                <a:lnTo>
                  <a:pt x="2359021" y="4337043"/>
                </a:lnTo>
                <a:lnTo>
                  <a:pt x="2325683" y="4405305"/>
                </a:lnTo>
                <a:lnTo>
                  <a:pt x="2410325" y="4486812"/>
                </a:lnTo>
                <a:lnTo>
                  <a:pt x="2410791" y="4487128"/>
                </a:lnTo>
                <a:cubicBezTo>
                  <a:pt x="2410791" y="4487128"/>
                  <a:pt x="2410791" y="4487128"/>
                  <a:pt x="2326505" y="4404942"/>
                </a:cubicBezTo>
                <a:close/>
                <a:moveTo>
                  <a:pt x="1582474" y="4335787"/>
                </a:moveTo>
                <a:lnTo>
                  <a:pt x="1587989" y="4337608"/>
                </a:lnTo>
                <a:lnTo>
                  <a:pt x="1587501" y="4337044"/>
                </a:lnTo>
                <a:lnTo>
                  <a:pt x="1587498" y="4337043"/>
                </a:lnTo>
                <a:lnTo>
                  <a:pt x="1587495" y="4337042"/>
                </a:lnTo>
                <a:lnTo>
                  <a:pt x="1587499" y="4337043"/>
                </a:lnTo>
                <a:lnTo>
                  <a:pt x="1585974" y="4336535"/>
                </a:lnTo>
                <a:lnTo>
                  <a:pt x="1587495" y="4337042"/>
                </a:lnTo>
                <a:close/>
                <a:moveTo>
                  <a:pt x="2789233" y="4335455"/>
                </a:moveTo>
                <a:cubicBezTo>
                  <a:pt x="2761123" y="4429091"/>
                  <a:pt x="2718957" y="4522726"/>
                  <a:pt x="2658051" y="4611680"/>
                </a:cubicBezTo>
                <a:lnTo>
                  <a:pt x="2597145" y="4527408"/>
                </a:lnTo>
                <a:cubicBezTo>
                  <a:pt x="2669764" y="4454841"/>
                  <a:pt x="2740040" y="4384614"/>
                  <a:pt x="2789233" y="4335455"/>
                </a:cubicBezTo>
                <a:close/>
                <a:moveTo>
                  <a:pt x="2451207" y="4322718"/>
                </a:moveTo>
                <a:lnTo>
                  <a:pt x="2451081" y="4322735"/>
                </a:lnTo>
                <a:lnTo>
                  <a:pt x="2451096" y="4322755"/>
                </a:lnTo>
                <a:lnTo>
                  <a:pt x="2450642" y="4322826"/>
                </a:lnTo>
                <a:lnTo>
                  <a:pt x="2452312" y="4325214"/>
                </a:lnTo>
                <a:cubicBezTo>
                  <a:pt x="2457470" y="4332588"/>
                  <a:pt x="2478103" y="4362087"/>
                  <a:pt x="2560633" y="4480083"/>
                </a:cubicBezTo>
                <a:cubicBezTo>
                  <a:pt x="2511466" y="4545832"/>
                  <a:pt x="2462299" y="4609233"/>
                  <a:pt x="2422498" y="4660893"/>
                </a:cubicBezTo>
                <a:cubicBezTo>
                  <a:pt x="2422498" y="4660893"/>
                  <a:pt x="2422498" y="4660893"/>
                  <a:pt x="2297020" y="4612127"/>
                </a:cubicBezTo>
                <a:lnTo>
                  <a:pt x="2235754" y="4588317"/>
                </a:lnTo>
                <a:lnTo>
                  <a:pt x="2235196" y="4589455"/>
                </a:lnTo>
                <a:lnTo>
                  <a:pt x="2235195" y="4589455"/>
                </a:lnTo>
                <a:lnTo>
                  <a:pt x="2235079" y="4589694"/>
                </a:lnTo>
                <a:lnTo>
                  <a:pt x="2421674" y="4661962"/>
                </a:lnTo>
                <a:lnTo>
                  <a:pt x="2422455" y="4660892"/>
                </a:lnTo>
                <a:lnTo>
                  <a:pt x="2423003" y="4661154"/>
                </a:lnTo>
                <a:lnTo>
                  <a:pt x="2488169" y="4576164"/>
                </a:lnTo>
                <a:cubicBezTo>
                  <a:pt x="2511616" y="4545460"/>
                  <a:pt x="2536234" y="4512984"/>
                  <a:pt x="2560852" y="4479917"/>
                </a:cubicBezTo>
                <a:lnTo>
                  <a:pt x="2560871" y="4479941"/>
                </a:lnTo>
                <a:lnTo>
                  <a:pt x="2561210" y="4479473"/>
                </a:lnTo>
                <a:lnTo>
                  <a:pt x="2559796" y="4477459"/>
                </a:lnTo>
                <a:cubicBezTo>
                  <a:pt x="2555483" y="4471312"/>
                  <a:pt x="2540385" y="4449798"/>
                  <a:pt x="2487544" y="4374500"/>
                </a:cubicBezTo>
                <a:close/>
                <a:moveTo>
                  <a:pt x="2108196" y="4233855"/>
                </a:moveTo>
                <a:lnTo>
                  <a:pt x="2108195" y="4233856"/>
                </a:lnTo>
                <a:lnTo>
                  <a:pt x="2093908" y="4271955"/>
                </a:lnTo>
                <a:close/>
                <a:moveTo>
                  <a:pt x="2003421" y="4209514"/>
                </a:moveTo>
                <a:lnTo>
                  <a:pt x="2063745" y="4249730"/>
                </a:lnTo>
                <a:lnTo>
                  <a:pt x="2063746" y="4249730"/>
                </a:lnTo>
                <a:close/>
                <a:moveTo>
                  <a:pt x="1943867" y="4168831"/>
                </a:moveTo>
                <a:lnTo>
                  <a:pt x="1973258" y="4189405"/>
                </a:lnTo>
                <a:lnTo>
                  <a:pt x="1938333" y="4292592"/>
                </a:lnTo>
                <a:lnTo>
                  <a:pt x="1922458" y="4337042"/>
                </a:lnTo>
                <a:lnTo>
                  <a:pt x="1922458" y="4337043"/>
                </a:lnTo>
                <a:lnTo>
                  <a:pt x="1987545" y="4492617"/>
                </a:lnTo>
                <a:lnTo>
                  <a:pt x="1882771" y="4452930"/>
                </a:lnTo>
                <a:lnTo>
                  <a:pt x="1882770" y="4452930"/>
                </a:lnTo>
                <a:lnTo>
                  <a:pt x="1987545" y="4492618"/>
                </a:lnTo>
                <a:lnTo>
                  <a:pt x="2006595" y="4543418"/>
                </a:lnTo>
                <a:lnTo>
                  <a:pt x="2006595" y="4543417"/>
                </a:lnTo>
                <a:lnTo>
                  <a:pt x="1987545" y="4492617"/>
                </a:lnTo>
                <a:lnTo>
                  <a:pt x="1987546" y="4492617"/>
                </a:lnTo>
                <a:lnTo>
                  <a:pt x="1922458" y="4337043"/>
                </a:lnTo>
                <a:lnTo>
                  <a:pt x="1938333" y="4292593"/>
                </a:lnTo>
                <a:lnTo>
                  <a:pt x="1973258" y="4189405"/>
                </a:lnTo>
                <a:lnTo>
                  <a:pt x="1973368" y="4189099"/>
                </a:lnTo>
                <a:lnTo>
                  <a:pt x="1972314" y="4188375"/>
                </a:lnTo>
                <a:cubicBezTo>
                  <a:pt x="1970814" y="4187344"/>
                  <a:pt x="1967813" y="4185283"/>
                  <a:pt x="1961813" y="4181161"/>
                </a:cubicBezTo>
                <a:close/>
                <a:moveTo>
                  <a:pt x="1757358" y="4146542"/>
                </a:moveTo>
                <a:lnTo>
                  <a:pt x="1582734" y="4335454"/>
                </a:lnTo>
                <a:lnTo>
                  <a:pt x="1582735" y="4335455"/>
                </a:lnTo>
                <a:close/>
                <a:moveTo>
                  <a:pt x="1819337" y="4081219"/>
                </a:moveTo>
                <a:lnTo>
                  <a:pt x="1819226" y="4081340"/>
                </a:lnTo>
                <a:lnTo>
                  <a:pt x="1819271" y="4081456"/>
                </a:lnTo>
                <a:lnTo>
                  <a:pt x="1830383" y="4111617"/>
                </a:lnTo>
                <a:lnTo>
                  <a:pt x="1835778" y="4112876"/>
                </a:lnTo>
                <a:lnTo>
                  <a:pt x="1830978" y="4111669"/>
                </a:lnTo>
                <a:close/>
                <a:moveTo>
                  <a:pt x="1552501" y="4032218"/>
                </a:moveTo>
                <a:lnTo>
                  <a:pt x="1456494" y="4183961"/>
                </a:lnTo>
                <a:lnTo>
                  <a:pt x="1457325" y="4184979"/>
                </a:lnTo>
                <a:lnTo>
                  <a:pt x="1457271" y="4185071"/>
                </a:lnTo>
                <a:lnTo>
                  <a:pt x="1458879" y="4186999"/>
                </a:lnTo>
                <a:cubicBezTo>
                  <a:pt x="1463303" y="4192301"/>
                  <a:pt x="1477679" y="4209533"/>
                  <a:pt x="1524401" y="4265535"/>
                </a:cubicBezTo>
                <a:lnTo>
                  <a:pt x="1581875" y="4334423"/>
                </a:lnTo>
                <a:lnTo>
                  <a:pt x="1457320" y="4184642"/>
                </a:lnTo>
                <a:lnTo>
                  <a:pt x="1552570" y="4032242"/>
                </a:lnTo>
                <a:lnTo>
                  <a:pt x="1552571" y="4032242"/>
                </a:lnTo>
                <a:lnTo>
                  <a:pt x="1552571" y="4032241"/>
                </a:lnTo>
                <a:close/>
                <a:moveTo>
                  <a:pt x="2239926" y="4030831"/>
                </a:moveTo>
                <a:lnTo>
                  <a:pt x="2330445" y="4159243"/>
                </a:lnTo>
                <a:lnTo>
                  <a:pt x="2330446" y="4159242"/>
                </a:lnTo>
                <a:lnTo>
                  <a:pt x="2439149" y="4306564"/>
                </a:lnTo>
                <a:lnTo>
                  <a:pt x="2435959" y="4302181"/>
                </a:lnTo>
                <a:cubicBezTo>
                  <a:pt x="2424729" y="4286751"/>
                  <a:pt x="2405075" y="4259748"/>
                  <a:pt x="2370682" y="4212492"/>
                </a:cubicBezTo>
                <a:lnTo>
                  <a:pt x="2331691" y="4158920"/>
                </a:lnTo>
                <a:lnTo>
                  <a:pt x="2330789" y="4159243"/>
                </a:lnTo>
                <a:close/>
                <a:moveTo>
                  <a:pt x="1420599" y="3993706"/>
                </a:moveTo>
                <a:lnTo>
                  <a:pt x="1414461" y="4004063"/>
                </a:lnTo>
                <a:lnTo>
                  <a:pt x="1420566" y="3994142"/>
                </a:lnTo>
                <a:lnTo>
                  <a:pt x="1420962" y="3994250"/>
                </a:lnTo>
                <a:lnTo>
                  <a:pt x="1421186" y="3993903"/>
                </a:lnTo>
                <a:close/>
                <a:moveTo>
                  <a:pt x="2686027" y="3988965"/>
                </a:moveTo>
                <a:lnTo>
                  <a:pt x="2651925" y="3998833"/>
                </a:lnTo>
                <a:lnTo>
                  <a:pt x="2685512" y="3989143"/>
                </a:lnTo>
                <a:cubicBezTo>
                  <a:pt x="2685512" y="3989143"/>
                  <a:pt x="2685512" y="3989143"/>
                  <a:pt x="2746012" y="4050557"/>
                </a:cubicBezTo>
                <a:lnTo>
                  <a:pt x="2757402" y="4062119"/>
                </a:lnTo>
                <a:lnTo>
                  <a:pt x="2733253" y="4037416"/>
                </a:lnTo>
                <a:cubicBezTo>
                  <a:pt x="2719566" y="4023414"/>
                  <a:pt x="2703923" y="4007411"/>
                  <a:pt x="2686045" y="3989123"/>
                </a:cubicBezTo>
                <a:lnTo>
                  <a:pt x="2686151" y="3989092"/>
                </a:lnTo>
                <a:close/>
                <a:moveTo>
                  <a:pt x="2528677" y="3829043"/>
                </a:moveTo>
                <a:lnTo>
                  <a:pt x="2532536" y="3832965"/>
                </a:lnTo>
                <a:cubicBezTo>
                  <a:pt x="2543218" y="3843820"/>
                  <a:pt x="2567253" y="3868244"/>
                  <a:pt x="2621333" y="3923200"/>
                </a:cubicBezTo>
                <a:lnTo>
                  <a:pt x="2661444" y="3963961"/>
                </a:lnTo>
                <a:lnTo>
                  <a:pt x="2528803" y="3829043"/>
                </a:lnTo>
                <a:close/>
                <a:moveTo>
                  <a:pt x="2514376" y="3829043"/>
                </a:moveTo>
                <a:lnTo>
                  <a:pt x="2520843" y="3914993"/>
                </a:lnTo>
                <a:lnTo>
                  <a:pt x="2521399" y="3915981"/>
                </a:lnTo>
                <a:cubicBezTo>
                  <a:pt x="2521399" y="3915981"/>
                  <a:pt x="2521399" y="3915981"/>
                  <a:pt x="2521463" y="3916748"/>
                </a:cubicBezTo>
                <a:lnTo>
                  <a:pt x="2521514" y="3917356"/>
                </a:lnTo>
                <a:lnTo>
                  <a:pt x="2521863" y="3917969"/>
                </a:lnTo>
                <a:cubicBezTo>
                  <a:pt x="2524619" y="3922812"/>
                  <a:pt x="2535639" y="3942183"/>
                  <a:pt x="2579719" y="4019666"/>
                </a:cubicBezTo>
                <a:lnTo>
                  <a:pt x="2580327" y="4019491"/>
                </a:lnTo>
                <a:lnTo>
                  <a:pt x="2579439" y="4017926"/>
                </a:lnTo>
                <a:cubicBezTo>
                  <a:pt x="2576687" y="4013074"/>
                  <a:pt x="2565678" y="3993665"/>
                  <a:pt x="2521641" y="3916030"/>
                </a:cubicBezTo>
                <a:cubicBezTo>
                  <a:pt x="2521641" y="3916030"/>
                  <a:pt x="2521641" y="3916030"/>
                  <a:pt x="2518669" y="3877323"/>
                </a:cubicBezTo>
                <a:lnTo>
                  <a:pt x="2514961" y="3829043"/>
                </a:lnTo>
                <a:close/>
                <a:moveTo>
                  <a:pt x="2472408" y="3829043"/>
                </a:moveTo>
                <a:lnTo>
                  <a:pt x="2476184" y="3835743"/>
                </a:lnTo>
                <a:lnTo>
                  <a:pt x="2489831" y="3859961"/>
                </a:lnTo>
                <a:lnTo>
                  <a:pt x="2472773" y="3829043"/>
                </a:lnTo>
                <a:close/>
                <a:moveTo>
                  <a:pt x="2325878" y="3829043"/>
                </a:moveTo>
                <a:lnTo>
                  <a:pt x="2330678" y="3839581"/>
                </a:lnTo>
                <a:cubicBezTo>
                  <a:pt x="2339970" y="3859982"/>
                  <a:pt x="2361650" y="3907583"/>
                  <a:pt x="2412239" y="4018654"/>
                </a:cubicBezTo>
                <a:lnTo>
                  <a:pt x="2455460" y="4113551"/>
                </a:lnTo>
                <a:lnTo>
                  <a:pt x="2455631" y="4113490"/>
                </a:lnTo>
                <a:cubicBezTo>
                  <a:pt x="2455631" y="4113490"/>
                  <a:pt x="2455631" y="4113490"/>
                  <a:pt x="2367512" y="3919742"/>
                </a:cubicBezTo>
                <a:lnTo>
                  <a:pt x="2326261" y="3829043"/>
                </a:lnTo>
                <a:close/>
                <a:moveTo>
                  <a:pt x="2096784" y="3829043"/>
                </a:moveTo>
                <a:lnTo>
                  <a:pt x="2100258" y="3833703"/>
                </a:lnTo>
                <a:cubicBezTo>
                  <a:pt x="2100258" y="3833703"/>
                  <a:pt x="2100258" y="3833703"/>
                  <a:pt x="2093590" y="3852460"/>
                </a:cubicBezTo>
                <a:lnTo>
                  <a:pt x="2092393" y="3855827"/>
                </a:lnTo>
                <a:lnTo>
                  <a:pt x="2100258" y="3833805"/>
                </a:lnTo>
                <a:lnTo>
                  <a:pt x="2193921" y="3965568"/>
                </a:lnTo>
                <a:lnTo>
                  <a:pt x="2193974" y="3965644"/>
                </a:lnTo>
                <a:lnTo>
                  <a:pt x="2194295" y="3964629"/>
                </a:lnTo>
                <a:lnTo>
                  <a:pt x="2100258" y="3833699"/>
                </a:lnTo>
                <a:lnTo>
                  <a:pt x="2100437" y="3832986"/>
                </a:lnTo>
                <a:lnTo>
                  <a:pt x="2097480" y="3829043"/>
                </a:lnTo>
                <a:close/>
                <a:moveTo>
                  <a:pt x="1750732" y="3829043"/>
                </a:moveTo>
                <a:lnTo>
                  <a:pt x="1743418" y="3835277"/>
                </a:lnTo>
                <a:lnTo>
                  <a:pt x="1751238" y="3829043"/>
                </a:lnTo>
                <a:close/>
                <a:moveTo>
                  <a:pt x="1717441" y="3829043"/>
                </a:moveTo>
                <a:lnTo>
                  <a:pt x="1724020" y="3850984"/>
                </a:lnTo>
                <a:cubicBezTo>
                  <a:pt x="1724020" y="3850984"/>
                  <a:pt x="1724020" y="3850984"/>
                  <a:pt x="1638940" y="3923493"/>
                </a:cubicBezTo>
                <a:lnTo>
                  <a:pt x="1597466" y="3958838"/>
                </a:lnTo>
                <a:lnTo>
                  <a:pt x="1724021" y="3851267"/>
                </a:lnTo>
                <a:lnTo>
                  <a:pt x="1760496" y="3932147"/>
                </a:lnTo>
                <a:lnTo>
                  <a:pt x="1724020" y="3850739"/>
                </a:lnTo>
                <a:lnTo>
                  <a:pt x="1724409" y="3850429"/>
                </a:lnTo>
                <a:lnTo>
                  <a:pt x="1723782" y="3848292"/>
                </a:lnTo>
                <a:lnTo>
                  <a:pt x="1718136" y="3829043"/>
                </a:lnTo>
                <a:close/>
                <a:moveTo>
                  <a:pt x="2702075" y="3675055"/>
                </a:moveTo>
                <a:cubicBezTo>
                  <a:pt x="2702075" y="3675055"/>
                  <a:pt x="2702075" y="3675055"/>
                  <a:pt x="2787051" y="3778215"/>
                </a:cubicBezTo>
                <a:lnTo>
                  <a:pt x="2828850" y="3828958"/>
                </a:lnTo>
                <a:lnTo>
                  <a:pt x="2829076" y="3828988"/>
                </a:lnTo>
                <a:cubicBezTo>
                  <a:pt x="2831419" y="3833696"/>
                  <a:pt x="2836104" y="3876066"/>
                  <a:pt x="2838446" y="3944328"/>
                </a:cubicBezTo>
                <a:lnTo>
                  <a:pt x="2782524" y="3960718"/>
                </a:lnTo>
                <a:lnTo>
                  <a:pt x="2782883" y="3961077"/>
                </a:lnTo>
                <a:lnTo>
                  <a:pt x="2782544" y="3961177"/>
                </a:lnTo>
                <a:lnTo>
                  <a:pt x="2783054" y="3961690"/>
                </a:lnTo>
                <a:cubicBezTo>
                  <a:pt x="2783933" y="3962575"/>
                  <a:pt x="2785691" y="3964345"/>
                  <a:pt x="2789208" y="3967885"/>
                </a:cubicBezTo>
                <a:lnTo>
                  <a:pt x="2791846" y="3970540"/>
                </a:lnTo>
                <a:lnTo>
                  <a:pt x="2782883" y="3961420"/>
                </a:lnTo>
                <a:cubicBezTo>
                  <a:pt x="2782883" y="3961420"/>
                  <a:pt x="2782883" y="3961420"/>
                  <a:pt x="2838446" y="3944930"/>
                </a:cubicBezTo>
                <a:cubicBezTo>
                  <a:pt x="2838446" y="3968487"/>
                  <a:pt x="2838446" y="3992043"/>
                  <a:pt x="2838446" y="4017955"/>
                </a:cubicBezTo>
                <a:lnTo>
                  <a:pt x="2838416" y="4017924"/>
                </a:lnTo>
                <a:lnTo>
                  <a:pt x="2831420" y="4132930"/>
                </a:lnTo>
                <a:lnTo>
                  <a:pt x="2831411" y="4133070"/>
                </a:lnTo>
                <a:cubicBezTo>
                  <a:pt x="2829067" y="4133070"/>
                  <a:pt x="2829067" y="4133070"/>
                  <a:pt x="2829067" y="4135430"/>
                </a:cubicBezTo>
                <a:lnTo>
                  <a:pt x="2828994" y="4135356"/>
                </a:lnTo>
                <a:lnTo>
                  <a:pt x="2828675" y="4135030"/>
                </a:lnTo>
                <a:lnTo>
                  <a:pt x="2775436" y="4202809"/>
                </a:lnTo>
                <a:cubicBezTo>
                  <a:pt x="2755453" y="4228050"/>
                  <a:pt x="2733707" y="4255638"/>
                  <a:pt x="2711372" y="4284988"/>
                </a:cubicBezTo>
                <a:cubicBezTo>
                  <a:pt x="2711372" y="4284988"/>
                  <a:pt x="2711372" y="4284988"/>
                  <a:pt x="2605850" y="4300718"/>
                </a:cubicBezTo>
                <a:lnTo>
                  <a:pt x="2554263" y="4308408"/>
                </a:lnTo>
                <a:lnTo>
                  <a:pt x="2554270" y="4308495"/>
                </a:lnTo>
                <a:lnTo>
                  <a:pt x="2554473" y="4308467"/>
                </a:lnTo>
                <a:lnTo>
                  <a:pt x="2554564" y="4309511"/>
                </a:lnTo>
                <a:lnTo>
                  <a:pt x="2555928" y="4309308"/>
                </a:lnTo>
                <a:cubicBezTo>
                  <a:pt x="2560864" y="4308576"/>
                  <a:pt x="2580605" y="4305648"/>
                  <a:pt x="2659570" y="4293936"/>
                </a:cubicBezTo>
                <a:lnTo>
                  <a:pt x="2710611" y="4286366"/>
                </a:lnTo>
                <a:lnTo>
                  <a:pt x="2711430" y="4285302"/>
                </a:lnTo>
                <a:lnTo>
                  <a:pt x="2712257" y="4285198"/>
                </a:lnTo>
                <a:lnTo>
                  <a:pt x="2775469" y="4203767"/>
                </a:lnTo>
                <a:cubicBezTo>
                  <a:pt x="2795440" y="4178435"/>
                  <a:pt x="2813648" y="4155460"/>
                  <a:pt x="2828920" y="4135430"/>
                </a:cubicBezTo>
                <a:cubicBezTo>
                  <a:pt x="2824221" y="4180203"/>
                  <a:pt x="2817173" y="4224975"/>
                  <a:pt x="2805425" y="4274461"/>
                </a:cubicBezTo>
                <a:lnTo>
                  <a:pt x="2804842" y="4274534"/>
                </a:lnTo>
                <a:lnTo>
                  <a:pt x="2788714" y="4334690"/>
                </a:lnTo>
                <a:cubicBezTo>
                  <a:pt x="2764124" y="4359385"/>
                  <a:pt x="2734264" y="4389371"/>
                  <a:pt x="2701476" y="4422297"/>
                </a:cubicBezTo>
                <a:lnTo>
                  <a:pt x="2596821" y="4527394"/>
                </a:lnTo>
                <a:lnTo>
                  <a:pt x="2597146" y="4527818"/>
                </a:lnTo>
                <a:lnTo>
                  <a:pt x="2596652" y="4528238"/>
                </a:lnTo>
                <a:lnTo>
                  <a:pt x="2597106" y="4528863"/>
                </a:lnTo>
                <a:cubicBezTo>
                  <a:pt x="2599980" y="4532825"/>
                  <a:pt x="2611478" y="4548672"/>
                  <a:pt x="2657470" y="4612060"/>
                </a:cubicBezTo>
                <a:lnTo>
                  <a:pt x="2589188" y="4694091"/>
                </a:lnTo>
                <a:lnTo>
                  <a:pt x="2589208" y="4694303"/>
                </a:lnTo>
                <a:lnTo>
                  <a:pt x="2588843" y="4694485"/>
                </a:lnTo>
                <a:lnTo>
                  <a:pt x="2601650" y="4701936"/>
                </a:lnTo>
                <a:cubicBezTo>
                  <a:pt x="2625610" y="4724651"/>
                  <a:pt x="2620881" y="4754224"/>
                  <a:pt x="2610073" y="4778764"/>
                </a:cubicBezTo>
                <a:cubicBezTo>
                  <a:pt x="2595955" y="4808563"/>
                  <a:pt x="2556691" y="4825215"/>
                  <a:pt x="2525037" y="4834637"/>
                </a:cubicBezTo>
                <a:lnTo>
                  <a:pt x="2498730" y="4841454"/>
                </a:lnTo>
                <a:lnTo>
                  <a:pt x="2497530" y="4842683"/>
                </a:lnTo>
                <a:cubicBezTo>
                  <a:pt x="2492821" y="4842683"/>
                  <a:pt x="2490466" y="4845043"/>
                  <a:pt x="2488111" y="4845043"/>
                </a:cubicBezTo>
                <a:lnTo>
                  <a:pt x="2488017" y="4844396"/>
                </a:lnTo>
                <a:lnTo>
                  <a:pt x="2479793" y="4844396"/>
                </a:lnTo>
                <a:cubicBezTo>
                  <a:pt x="2479793" y="4844396"/>
                  <a:pt x="2477442" y="4849100"/>
                  <a:pt x="2470390" y="4856155"/>
                </a:cubicBezTo>
                <a:cubicBezTo>
                  <a:pt x="2470390" y="4856155"/>
                  <a:pt x="2470390" y="4856155"/>
                  <a:pt x="2388115" y="4790303"/>
                </a:cubicBezTo>
                <a:lnTo>
                  <a:pt x="2387109" y="4791309"/>
                </a:lnTo>
                <a:lnTo>
                  <a:pt x="2388104" y="4792092"/>
                </a:lnTo>
                <a:cubicBezTo>
                  <a:pt x="2392010" y="4795166"/>
                  <a:pt x="2407637" y="4807463"/>
                  <a:pt x="2470145" y="4856649"/>
                </a:cubicBezTo>
                <a:cubicBezTo>
                  <a:pt x="2464192" y="4863676"/>
                  <a:pt x="2454072" y="4874801"/>
                  <a:pt x="2440082" y="4888269"/>
                </a:cubicBezTo>
                <a:lnTo>
                  <a:pt x="2387493" y="4933349"/>
                </a:lnTo>
                <a:lnTo>
                  <a:pt x="2387596" y="4934505"/>
                </a:lnTo>
                <a:cubicBezTo>
                  <a:pt x="2355872" y="4956813"/>
                  <a:pt x="2317686" y="4979707"/>
                  <a:pt x="2272450" y="4997612"/>
                </a:cubicBezTo>
                <a:lnTo>
                  <a:pt x="2211383" y="5016310"/>
                </a:lnTo>
                <a:lnTo>
                  <a:pt x="2211383" y="5112411"/>
                </a:lnTo>
                <a:cubicBezTo>
                  <a:pt x="2211383" y="5156861"/>
                  <a:pt x="2176005" y="5194292"/>
                  <a:pt x="2128833" y="5194292"/>
                </a:cubicBezTo>
                <a:cubicBezTo>
                  <a:pt x="2084020" y="5194292"/>
                  <a:pt x="2046283" y="5156861"/>
                  <a:pt x="2046283" y="5112411"/>
                </a:cubicBezTo>
                <a:cubicBezTo>
                  <a:pt x="2046283" y="5075564"/>
                  <a:pt x="2046283" y="5047929"/>
                  <a:pt x="2046283" y="5027203"/>
                </a:cubicBezTo>
                <a:lnTo>
                  <a:pt x="2046283" y="5025058"/>
                </a:lnTo>
                <a:lnTo>
                  <a:pt x="2030408" y="5023736"/>
                </a:lnTo>
                <a:cubicBezTo>
                  <a:pt x="2030408" y="5023736"/>
                  <a:pt x="2030408" y="5023736"/>
                  <a:pt x="2037458" y="4727865"/>
                </a:cubicBezTo>
                <a:cubicBezTo>
                  <a:pt x="2037458" y="4727865"/>
                  <a:pt x="2037458" y="4727865"/>
                  <a:pt x="2037458" y="4713005"/>
                </a:cubicBezTo>
                <a:lnTo>
                  <a:pt x="2037458" y="4709003"/>
                </a:lnTo>
                <a:lnTo>
                  <a:pt x="2036758" y="4709013"/>
                </a:lnTo>
                <a:lnTo>
                  <a:pt x="2036758" y="4727770"/>
                </a:lnTo>
                <a:lnTo>
                  <a:pt x="2029747" y="5022842"/>
                </a:lnTo>
                <a:cubicBezTo>
                  <a:pt x="1961969" y="5011133"/>
                  <a:pt x="1910552" y="4983031"/>
                  <a:pt x="1868483" y="4954929"/>
                </a:cubicBezTo>
                <a:lnTo>
                  <a:pt x="1868507" y="4954556"/>
                </a:lnTo>
                <a:lnTo>
                  <a:pt x="1810434" y="4908633"/>
                </a:lnTo>
                <a:cubicBezTo>
                  <a:pt x="1793730" y="4894549"/>
                  <a:pt x="1779523" y="4882477"/>
                  <a:pt x="1767314" y="4874758"/>
                </a:cubicBezTo>
                <a:lnTo>
                  <a:pt x="1746210" y="4866142"/>
                </a:lnTo>
                <a:lnTo>
                  <a:pt x="1746246" y="4866474"/>
                </a:lnTo>
                <a:cubicBezTo>
                  <a:pt x="1743891" y="4866474"/>
                  <a:pt x="1741537" y="4866474"/>
                  <a:pt x="1739182" y="4866474"/>
                </a:cubicBezTo>
                <a:cubicBezTo>
                  <a:pt x="1710924" y="4873618"/>
                  <a:pt x="1669421" y="4879422"/>
                  <a:pt x="1635534" y="4861786"/>
                </a:cubicBezTo>
                <a:lnTo>
                  <a:pt x="1604965" y="4835518"/>
                </a:lnTo>
                <a:lnTo>
                  <a:pt x="1604964" y="4835518"/>
                </a:lnTo>
                <a:lnTo>
                  <a:pt x="1604966" y="4835517"/>
                </a:lnTo>
                <a:lnTo>
                  <a:pt x="1607011" y="4834452"/>
                </a:lnTo>
                <a:cubicBezTo>
                  <a:pt x="1610076" y="4832852"/>
                  <a:pt x="1617752" y="4828852"/>
                  <a:pt x="1636943" y="4818853"/>
                </a:cubicBezTo>
                <a:lnTo>
                  <a:pt x="1656134" y="4808853"/>
                </a:lnTo>
                <a:lnTo>
                  <a:pt x="1647845" y="4813097"/>
                </a:lnTo>
                <a:cubicBezTo>
                  <a:pt x="1635148" y="4819598"/>
                  <a:pt x="1620638" y="4827027"/>
                  <a:pt x="1604060" y="4835517"/>
                </a:cubicBezTo>
                <a:cubicBezTo>
                  <a:pt x="1594585" y="4819122"/>
                  <a:pt x="1585108" y="4798042"/>
                  <a:pt x="1585108" y="4767593"/>
                </a:cubicBezTo>
                <a:cubicBezTo>
                  <a:pt x="1584219" y="4752662"/>
                  <a:pt x="1591660" y="4740365"/>
                  <a:pt x="1606054" y="4730086"/>
                </a:cubicBezTo>
                <a:lnTo>
                  <a:pt x="1626013" y="4719606"/>
                </a:lnTo>
                <a:lnTo>
                  <a:pt x="1623271" y="4714565"/>
                </a:lnTo>
                <a:cubicBezTo>
                  <a:pt x="1613837" y="4697024"/>
                  <a:pt x="1581295" y="4634886"/>
                  <a:pt x="1542970" y="4543408"/>
                </a:cubicBezTo>
                <a:lnTo>
                  <a:pt x="1503597" y="4443313"/>
                </a:lnTo>
                <a:lnTo>
                  <a:pt x="1503333" y="4443405"/>
                </a:lnTo>
                <a:cubicBezTo>
                  <a:pt x="1500965" y="4436365"/>
                  <a:pt x="1498598" y="4431672"/>
                  <a:pt x="1498598" y="4426978"/>
                </a:cubicBezTo>
                <a:cubicBezTo>
                  <a:pt x="1498598" y="4426978"/>
                  <a:pt x="1498598" y="4426978"/>
                  <a:pt x="1554116" y="4365665"/>
                </a:cubicBezTo>
                <a:lnTo>
                  <a:pt x="1581411" y="4335521"/>
                </a:lnTo>
                <a:lnTo>
                  <a:pt x="1581149" y="4335455"/>
                </a:lnTo>
                <a:lnTo>
                  <a:pt x="1580860" y="4335455"/>
                </a:lnTo>
                <a:lnTo>
                  <a:pt x="1579863" y="4336556"/>
                </a:lnTo>
                <a:cubicBezTo>
                  <a:pt x="1576004" y="4340813"/>
                  <a:pt x="1560570" y="4357839"/>
                  <a:pt x="1498834" y="4425942"/>
                </a:cubicBezTo>
                <a:cubicBezTo>
                  <a:pt x="1482371" y="4381704"/>
                  <a:pt x="1468260" y="4335137"/>
                  <a:pt x="1454149" y="4286242"/>
                </a:cubicBezTo>
                <a:lnTo>
                  <a:pt x="1507583" y="4306815"/>
                </a:lnTo>
                <a:lnTo>
                  <a:pt x="1496114" y="4302304"/>
                </a:lnTo>
                <a:cubicBezTo>
                  <a:pt x="1484073" y="4297568"/>
                  <a:pt x="1470311" y="4292155"/>
                  <a:pt x="1454583" y="4285970"/>
                </a:cubicBezTo>
                <a:cubicBezTo>
                  <a:pt x="1447593" y="4264762"/>
                  <a:pt x="1442933" y="4241197"/>
                  <a:pt x="1438273" y="4217633"/>
                </a:cubicBezTo>
                <a:cubicBezTo>
                  <a:pt x="1438273" y="4217633"/>
                  <a:pt x="1438273" y="4217633"/>
                  <a:pt x="1440603" y="4213509"/>
                </a:cubicBezTo>
                <a:lnTo>
                  <a:pt x="1443146" y="4209008"/>
                </a:lnTo>
                <a:lnTo>
                  <a:pt x="1437851" y="4217980"/>
                </a:lnTo>
                <a:cubicBezTo>
                  <a:pt x="1430549" y="4192051"/>
                  <a:pt x="1425681" y="4166122"/>
                  <a:pt x="1420812" y="4140192"/>
                </a:cubicBezTo>
                <a:lnTo>
                  <a:pt x="1422645" y="4142440"/>
                </a:lnTo>
                <a:lnTo>
                  <a:pt x="1420755" y="4140054"/>
                </a:lnTo>
                <a:cubicBezTo>
                  <a:pt x="1418402" y="4133014"/>
                  <a:pt x="1416048" y="4123627"/>
                  <a:pt x="1416048" y="4116587"/>
                </a:cubicBezTo>
                <a:cubicBezTo>
                  <a:pt x="1416048" y="4116587"/>
                  <a:pt x="1416048" y="4116587"/>
                  <a:pt x="1488586" y="4053702"/>
                </a:cubicBezTo>
                <a:lnTo>
                  <a:pt x="1524235" y="4022796"/>
                </a:lnTo>
                <a:lnTo>
                  <a:pt x="1523998" y="4022717"/>
                </a:lnTo>
                <a:lnTo>
                  <a:pt x="1524074" y="4022652"/>
                </a:lnTo>
                <a:lnTo>
                  <a:pt x="1523753" y="4022565"/>
                </a:lnTo>
                <a:lnTo>
                  <a:pt x="1522309" y="4023820"/>
                </a:lnTo>
                <a:cubicBezTo>
                  <a:pt x="1517240" y="4028228"/>
                  <a:pt x="1496965" y="4045858"/>
                  <a:pt x="1415865" y="4116380"/>
                </a:cubicBezTo>
                <a:cubicBezTo>
                  <a:pt x="1411163" y="4085821"/>
                  <a:pt x="1406462" y="4055261"/>
                  <a:pt x="1401760" y="4024702"/>
                </a:cubicBezTo>
                <a:lnTo>
                  <a:pt x="1402424" y="4023623"/>
                </a:lnTo>
                <a:lnTo>
                  <a:pt x="1400172" y="3986205"/>
                </a:lnTo>
                <a:lnTo>
                  <a:pt x="1400823" y="3986431"/>
                </a:lnTo>
                <a:lnTo>
                  <a:pt x="1396163" y="3829043"/>
                </a:lnTo>
                <a:lnTo>
                  <a:pt x="1395414" y="3829043"/>
                </a:lnTo>
                <a:lnTo>
                  <a:pt x="1398589" y="3779830"/>
                </a:lnTo>
                <a:lnTo>
                  <a:pt x="1538289" y="3690930"/>
                </a:lnTo>
                <a:lnTo>
                  <a:pt x="1719258" y="3690930"/>
                </a:lnTo>
                <a:lnTo>
                  <a:pt x="1538289" y="3829043"/>
                </a:lnTo>
                <a:lnTo>
                  <a:pt x="1527173" y="3829043"/>
                </a:lnTo>
                <a:lnTo>
                  <a:pt x="1526685" y="3829807"/>
                </a:lnTo>
                <a:lnTo>
                  <a:pt x="1572343" y="3829043"/>
                </a:lnTo>
                <a:lnTo>
                  <a:pt x="1538289" y="3829043"/>
                </a:lnTo>
                <a:lnTo>
                  <a:pt x="1719259" y="3690930"/>
                </a:lnTo>
                <a:lnTo>
                  <a:pt x="1746246" y="3690930"/>
                </a:lnTo>
                <a:lnTo>
                  <a:pt x="1777995" y="3690930"/>
                </a:lnTo>
                <a:lnTo>
                  <a:pt x="1777996" y="3690930"/>
                </a:lnTo>
                <a:lnTo>
                  <a:pt x="2079620" y="3690930"/>
                </a:lnTo>
                <a:lnTo>
                  <a:pt x="2069599" y="3701965"/>
                </a:lnTo>
                <a:lnTo>
                  <a:pt x="2069600" y="3701965"/>
                </a:lnTo>
                <a:lnTo>
                  <a:pt x="2079621" y="3690930"/>
                </a:lnTo>
                <a:lnTo>
                  <a:pt x="2149470" y="3690930"/>
                </a:lnTo>
                <a:lnTo>
                  <a:pt x="2149471" y="3690930"/>
                </a:lnTo>
                <a:lnTo>
                  <a:pt x="2260595" y="3690930"/>
                </a:lnTo>
                <a:lnTo>
                  <a:pt x="2471733" y="3690930"/>
                </a:lnTo>
                <a:lnTo>
                  <a:pt x="2490783" y="3690930"/>
                </a:lnTo>
                <a:lnTo>
                  <a:pt x="2539996" y="3690930"/>
                </a:lnTo>
                <a:lnTo>
                  <a:pt x="2540952" y="3691387"/>
                </a:lnTo>
                <a:lnTo>
                  <a:pt x="2542491" y="3691387"/>
                </a:lnTo>
                <a:cubicBezTo>
                  <a:pt x="2549978" y="3691387"/>
                  <a:pt x="2579928" y="3691387"/>
                  <a:pt x="2699726" y="3691387"/>
                </a:cubicBezTo>
                <a:cubicBezTo>
                  <a:pt x="2702075" y="3686721"/>
                  <a:pt x="2702075" y="3682054"/>
                  <a:pt x="2702075" y="3675055"/>
                </a:cubicBezTo>
                <a:close/>
                <a:moveTo>
                  <a:pt x="3698870" y="3538530"/>
                </a:moveTo>
                <a:lnTo>
                  <a:pt x="3825870" y="3646480"/>
                </a:lnTo>
                <a:lnTo>
                  <a:pt x="3717920" y="3779830"/>
                </a:lnTo>
                <a:lnTo>
                  <a:pt x="3457570" y="3563930"/>
                </a:lnTo>
                <a:close/>
                <a:moveTo>
                  <a:pt x="729591" y="3398830"/>
                </a:moveTo>
                <a:cubicBezTo>
                  <a:pt x="731928" y="3467134"/>
                  <a:pt x="734265" y="3551925"/>
                  <a:pt x="736602" y="3629651"/>
                </a:cubicBezTo>
                <a:cubicBezTo>
                  <a:pt x="736602" y="3629651"/>
                  <a:pt x="736602" y="3629651"/>
                  <a:pt x="601047" y="3759193"/>
                </a:cubicBezTo>
                <a:lnTo>
                  <a:pt x="484189" y="3634361"/>
                </a:lnTo>
                <a:cubicBezTo>
                  <a:pt x="484189" y="3634361"/>
                  <a:pt x="484189" y="3634361"/>
                  <a:pt x="729591" y="3398830"/>
                </a:cubicBezTo>
                <a:close/>
                <a:moveTo>
                  <a:pt x="3452086" y="3338505"/>
                </a:moveTo>
                <a:cubicBezTo>
                  <a:pt x="3452086" y="3338505"/>
                  <a:pt x="3452086" y="3338505"/>
                  <a:pt x="3698870" y="3538100"/>
                </a:cubicBezTo>
                <a:cubicBezTo>
                  <a:pt x="3698870" y="3538100"/>
                  <a:pt x="3698870" y="3538100"/>
                  <a:pt x="3456787" y="3563930"/>
                </a:cubicBezTo>
                <a:cubicBezTo>
                  <a:pt x="3456787" y="3563930"/>
                  <a:pt x="3456787" y="3563930"/>
                  <a:pt x="3343971" y="3472351"/>
                </a:cubicBezTo>
                <a:cubicBezTo>
                  <a:pt x="3341621" y="3470003"/>
                  <a:pt x="3339270" y="3467655"/>
                  <a:pt x="3336920" y="3467655"/>
                </a:cubicBezTo>
                <a:close/>
                <a:moveTo>
                  <a:pt x="809626" y="3324217"/>
                </a:moveTo>
                <a:lnTo>
                  <a:pt x="927102" y="3448042"/>
                </a:lnTo>
                <a:lnTo>
                  <a:pt x="736601" y="3627430"/>
                </a:lnTo>
                <a:lnTo>
                  <a:pt x="736601" y="3629018"/>
                </a:lnTo>
                <a:lnTo>
                  <a:pt x="735434" y="3585385"/>
                </a:lnTo>
                <a:lnTo>
                  <a:pt x="730255" y="3398976"/>
                </a:lnTo>
                <a:lnTo>
                  <a:pt x="730251" y="3398835"/>
                </a:lnTo>
                <a:lnTo>
                  <a:pt x="730251" y="3398830"/>
                </a:lnTo>
                <a:lnTo>
                  <a:pt x="730251" y="3398829"/>
                </a:lnTo>
                <a:close/>
                <a:moveTo>
                  <a:pt x="3028719" y="3054342"/>
                </a:moveTo>
                <a:lnTo>
                  <a:pt x="3170233" y="3087062"/>
                </a:lnTo>
                <a:cubicBezTo>
                  <a:pt x="3165516" y="3094073"/>
                  <a:pt x="3160799" y="3101085"/>
                  <a:pt x="3158440" y="3108096"/>
                </a:cubicBezTo>
                <a:lnTo>
                  <a:pt x="3157353" y="3108611"/>
                </a:lnTo>
                <a:lnTo>
                  <a:pt x="3076696" y="3240244"/>
                </a:lnTo>
                <a:cubicBezTo>
                  <a:pt x="3000768" y="3358593"/>
                  <a:pt x="2943629" y="3433015"/>
                  <a:pt x="2941871" y="3434776"/>
                </a:cubicBezTo>
                <a:lnTo>
                  <a:pt x="2930418" y="3450840"/>
                </a:lnTo>
                <a:lnTo>
                  <a:pt x="2930520" y="3451617"/>
                </a:lnTo>
                <a:cubicBezTo>
                  <a:pt x="2911663" y="3479805"/>
                  <a:pt x="2895162" y="3510342"/>
                  <a:pt x="2883376" y="3538530"/>
                </a:cubicBezTo>
                <a:lnTo>
                  <a:pt x="2882823" y="3538026"/>
                </a:lnTo>
                <a:lnTo>
                  <a:pt x="2857161" y="3611115"/>
                </a:lnTo>
                <a:lnTo>
                  <a:pt x="2765867" y="3640924"/>
                </a:lnTo>
                <a:lnTo>
                  <a:pt x="2768916" y="3639947"/>
                </a:lnTo>
                <a:cubicBezTo>
                  <a:pt x="2790462" y="3633041"/>
                  <a:pt x="2819191" y="3623832"/>
                  <a:pt x="2857495" y="3611555"/>
                </a:cubicBezTo>
                <a:cubicBezTo>
                  <a:pt x="2833923" y="3693405"/>
                  <a:pt x="2831566" y="3761224"/>
                  <a:pt x="2831566" y="3763562"/>
                </a:cubicBezTo>
                <a:cubicBezTo>
                  <a:pt x="2831566" y="3763562"/>
                  <a:pt x="2831566" y="3763562"/>
                  <a:pt x="2829209" y="3829043"/>
                </a:cubicBezTo>
                <a:cubicBezTo>
                  <a:pt x="2829209" y="3829043"/>
                  <a:pt x="2829209" y="3829043"/>
                  <a:pt x="2701920" y="3674697"/>
                </a:cubicBezTo>
                <a:cubicBezTo>
                  <a:pt x="2704277" y="3670019"/>
                  <a:pt x="2704277" y="3665342"/>
                  <a:pt x="2704277" y="3660665"/>
                </a:cubicBezTo>
                <a:lnTo>
                  <a:pt x="2705189" y="3660373"/>
                </a:lnTo>
                <a:lnTo>
                  <a:pt x="2729660" y="3557622"/>
                </a:lnTo>
                <a:cubicBezTo>
                  <a:pt x="2740772" y="3519496"/>
                  <a:pt x="2755394" y="3478711"/>
                  <a:pt x="2775279" y="3438517"/>
                </a:cubicBezTo>
                <a:lnTo>
                  <a:pt x="2775628" y="3438838"/>
                </a:lnTo>
                <a:lnTo>
                  <a:pt x="2833875" y="3350611"/>
                </a:lnTo>
                <a:cubicBezTo>
                  <a:pt x="2843304" y="3337692"/>
                  <a:pt x="2854501" y="3322423"/>
                  <a:pt x="2866876" y="3305393"/>
                </a:cubicBezTo>
                <a:lnTo>
                  <a:pt x="2906761" y="3249865"/>
                </a:lnTo>
                <a:lnTo>
                  <a:pt x="2906708" y="3249235"/>
                </a:lnTo>
                <a:cubicBezTo>
                  <a:pt x="2911396" y="3242189"/>
                  <a:pt x="2918429" y="3232794"/>
                  <a:pt x="2923117" y="3223400"/>
                </a:cubicBezTo>
                <a:cubicBezTo>
                  <a:pt x="2956522" y="3204024"/>
                  <a:pt x="3030802" y="3168794"/>
                  <a:pt x="3096512" y="3137528"/>
                </a:cubicBezTo>
                <a:lnTo>
                  <a:pt x="3117720" y="3127375"/>
                </a:lnTo>
                <a:lnTo>
                  <a:pt x="3097044" y="3137165"/>
                </a:lnTo>
                <a:cubicBezTo>
                  <a:pt x="3030930" y="3168278"/>
                  <a:pt x="2956193" y="3203335"/>
                  <a:pt x="2922583" y="3222617"/>
                </a:cubicBezTo>
                <a:cubicBezTo>
                  <a:pt x="2955603" y="3173537"/>
                  <a:pt x="2993340" y="3117445"/>
                  <a:pt x="3028719" y="3054342"/>
                </a:cubicBezTo>
                <a:close/>
                <a:moveTo>
                  <a:pt x="914401" y="2849555"/>
                </a:moveTo>
                <a:cubicBezTo>
                  <a:pt x="914401" y="2849555"/>
                  <a:pt x="914401" y="2849555"/>
                  <a:pt x="1127293" y="2964484"/>
                </a:cubicBezTo>
                <a:cubicBezTo>
                  <a:pt x="1129633" y="2969175"/>
                  <a:pt x="1134311" y="2976212"/>
                  <a:pt x="1136651" y="2980903"/>
                </a:cubicBezTo>
                <a:lnTo>
                  <a:pt x="1136379" y="2981331"/>
                </a:lnTo>
                <a:lnTo>
                  <a:pt x="1240677" y="3141499"/>
                </a:lnTo>
                <a:cubicBezTo>
                  <a:pt x="1274465" y="3188819"/>
                  <a:pt x="1306785" y="3230554"/>
                  <a:pt x="1336167" y="3268175"/>
                </a:cubicBezTo>
                <a:cubicBezTo>
                  <a:pt x="1364374" y="3304620"/>
                  <a:pt x="1390818" y="3339302"/>
                  <a:pt x="1414911" y="3373983"/>
                </a:cubicBezTo>
                <a:lnTo>
                  <a:pt x="1479114" y="3479077"/>
                </a:lnTo>
                <a:lnTo>
                  <a:pt x="1480370" y="3479834"/>
                </a:lnTo>
                <a:lnTo>
                  <a:pt x="1480748" y="3480589"/>
                </a:lnTo>
                <a:lnTo>
                  <a:pt x="1489076" y="3486142"/>
                </a:lnTo>
                <a:cubicBezTo>
                  <a:pt x="1489076" y="3486142"/>
                  <a:pt x="1489076" y="3486142"/>
                  <a:pt x="1488183" y="3485877"/>
                </a:cubicBezTo>
                <a:lnTo>
                  <a:pt x="1482554" y="3484209"/>
                </a:lnTo>
                <a:lnTo>
                  <a:pt x="1482726" y="3484555"/>
                </a:lnTo>
                <a:lnTo>
                  <a:pt x="1482286" y="3484465"/>
                </a:lnTo>
                <a:lnTo>
                  <a:pt x="1489066" y="3498048"/>
                </a:lnTo>
                <a:lnTo>
                  <a:pt x="1489394" y="3497255"/>
                </a:lnTo>
                <a:cubicBezTo>
                  <a:pt x="1515005" y="3556125"/>
                  <a:pt x="1533632" y="3617349"/>
                  <a:pt x="1538289" y="3690348"/>
                </a:cubicBezTo>
                <a:cubicBezTo>
                  <a:pt x="1538289" y="3690348"/>
                  <a:pt x="1538289" y="3690348"/>
                  <a:pt x="1398589" y="3779830"/>
                </a:cubicBezTo>
                <a:cubicBezTo>
                  <a:pt x="1398589" y="3779830"/>
                  <a:pt x="1398589" y="3779830"/>
                  <a:pt x="1400918" y="3756282"/>
                </a:cubicBezTo>
                <a:cubicBezTo>
                  <a:pt x="1400918" y="3739798"/>
                  <a:pt x="1400918" y="3725670"/>
                  <a:pt x="1400918" y="3711541"/>
                </a:cubicBezTo>
                <a:cubicBezTo>
                  <a:pt x="1400918" y="3711541"/>
                  <a:pt x="1400918" y="3711541"/>
                  <a:pt x="1460190" y="3567986"/>
                </a:cubicBezTo>
                <a:lnTo>
                  <a:pt x="1487072" y="3502879"/>
                </a:lnTo>
                <a:lnTo>
                  <a:pt x="1477950" y="3524757"/>
                </a:lnTo>
                <a:cubicBezTo>
                  <a:pt x="1466823" y="3551444"/>
                  <a:pt x="1444568" y="3604819"/>
                  <a:pt x="1400061" y="3711568"/>
                </a:cubicBezTo>
                <a:cubicBezTo>
                  <a:pt x="1398304" y="3634146"/>
                  <a:pt x="1376782" y="3572560"/>
                  <a:pt x="1339447" y="3509984"/>
                </a:cubicBezTo>
                <a:lnTo>
                  <a:pt x="1297303" y="3446926"/>
                </a:lnTo>
                <a:lnTo>
                  <a:pt x="1296630" y="3446789"/>
                </a:lnTo>
                <a:cubicBezTo>
                  <a:pt x="1275429" y="3416104"/>
                  <a:pt x="1251873" y="3385419"/>
                  <a:pt x="1225961" y="3352374"/>
                </a:cubicBezTo>
                <a:lnTo>
                  <a:pt x="1191641" y="3306523"/>
                </a:lnTo>
                <a:lnTo>
                  <a:pt x="1190433" y="3305796"/>
                </a:lnTo>
                <a:cubicBezTo>
                  <a:pt x="1148122" y="3249365"/>
                  <a:pt x="1101113" y="3185880"/>
                  <a:pt x="1054101" y="3110638"/>
                </a:cubicBezTo>
                <a:lnTo>
                  <a:pt x="1054671" y="3109742"/>
                </a:lnTo>
                <a:lnTo>
                  <a:pt x="997452" y="3015205"/>
                </a:lnTo>
                <a:cubicBezTo>
                  <a:pt x="978152" y="2981489"/>
                  <a:pt x="958852" y="2945720"/>
                  <a:pt x="940136" y="2908192"/>
                </a:cubicBezTo>
                <a:cubicBezTo>
                  <a:pt x="930778" y="2889428"/>
                  <a:pt x="921419" y="2868319"/>
                  <a:pt x="914401" y="2849555"/>
                </a:cubicBezTo>
                <a:close/>
                <a:moveTo>
                  <a:pt x="1049923" y="2816217"/>
                </a:moveTo>
                <a:cubicBezTo>
                  <a:pt x="1054602" y="2825591"/>
                  <a:pt x="1059282" y="2834965"/>
                  <a:pt x="1063960" y="2846682"/>
                </a:cubicBezTo>
                <a:cubicBezTo>
                  <a:pt x="1085016" y="2888864"/>
                  <a:pt x="1106071" y="2926360"/>
                  <a:pt x="1127126" y="2963855"/>
                </a:cubicBezTo>
                <a:cubicBezTo>
                  <a:pt x="1127126" y="2963855"/>
                  <a:pt x="1127126" y="2963855"/>
                  <a:pt x="914233" y="2849025"/>
                </a:cubicBezTo>
                <a:cubicBezTo>
                  <a:pt x="909555" y="2844338"/>
                  <a:pt x="907215" y="2837308"/>
                  <a:pt x="904875" y="2832621"/>
                </a:cubicBezTo>
                <a:cubicBezTo>
                  <a:pt x="904875" y="2832621"/>
                  <a:pt x="904875" y="2832621"/>
                  <a:pt x="1049923" y="2816217"/>
                </a:cubicBezTo>
                <a:close/>
                <a:moveTo>
                  <a:pt x="922340" y="2462205"/>
                </a:moveTo>
                <a:cubicBezTo>
                  <a:pt x="922340" y="2462205"/>
                  <a:pt x="922340" y="2462205"/>
                  <a:pt x="896621" y="2816218"/>
                </a:cubicBezTo>
                <a:cubicBezTo>
                  <a:pt x="852201" y="2713062"/>
                  <a:pt x="817130" y="2607561"/>
                  <a:pt x="793751" y="2506750"/>
                </a:cubicBezTo>
                <a:close/>
                <a:moveTo>
                  <a:pt x="3296685" y="2428867"/>
                </a:moveTo>
                <a:cubicBezTo>
                  <a:pt x="3296685" y="2428867"/>
                  <a:pt x="3296685" y="2428867"/>
                  <a:pt x="3352796" y="2706167"/>
                </a:cubicBezTo>
                <a:lnTo>
                  <a:pt x="3346011" y="2726627"/>
                </a:lnTo>
                <a:lnTo>
                  <a:pt x="3346445" y="2726867"/>
                </a:lnTo>
                <a:lnTo>
                  <a:pt x="3346445" y="2728905"/>
                </a:lnTo>
                <a:lnTo>
                  <a:pt x="3346445" y="2729205"/>
                </a:lnTo>
                <a:lnTo>
                  <a:pt x="3346269" y="2729296"/>
                </a:lnTo>
                <a:lnTo>
                  <a:pt x="3273652" y="2890565"/>
                </a:lnTo>
                <a:cubicBezTo>
                  <a:pt x="3248012" y="2942884"/>
                  <a:pt x="3221489" y="2993439"/>
                  <a:pt x="3195554" y="3041643"/>
                </a:cubicBezTo>
                <a:lnTo>
                  <a:pt x="3195537" y="3041618"/>
                </a:lnTo>
                <a:lnTo>
                  <a:pt x="3169808" y="3086093"/>
                </a:lnTo>
                <a:cubicBezTo>
                  <a:pt x="3169808" y="3086093"/>
                  <a:pt x="3169808" y="3086093"/>
                  <a:pt x="3028945" y="3053200"/>
                </a:cubicBezTo>
                <a:lnTo>
                  <a:pt x="3108538" y="2910292"/>
                </a:lnTo>
                <a:lnTo>
                  <a:pt x="3108320" y="2909964"/>
                </a:lnTo>
                <a:cubicBezTo>
                  <a:pt x="3122466" y="2884098"/>
                  <a:pt x="3134255" y="2858233"/>
                  <a:pt x="3146043" y="2832367"/>
                </a:cubicBezTo>
                <a:cubicBezTo>
                  <a:pt x="3146043" y="2832367"/>
                  <a:pt x="3146043" y="2832367"/>
                  <a:pt x="3171093" y="2819434"/>
                </a:cubicBezTo>
                <a:lnTo>
                  <a:pt x="3188261" y="2810571"/>
                </a:lnTo>
                <a:lnTo>
                  <a:pt x="3146420" y="2832093"/>
                </a:lnTo>
                <a:cubicBezTo>
                  <a:pt x="3174659" y="2775972"/>
                  <a:pt x="3200545" y="2717514"/>
                  <a:pt x="3224077" y="2659055"/>
                </a:cubicBezTo>
                <a:lnTo>
                  <a:pt x="3224220" y="2659134"/>
                </a:lnTo>
                <a:lnTo>
                  <a:pt x="3264830" y="2543136"/>
                </a:lnTo>
                <a:cubicBezTo>
                  <a:pt x="3276812" y="2504654"/>
                  <a:pt x="3287333" y="2466467"/>
                  <a:pt x="3296685" y="2428867"/>
                </a:cubicBezTo>
                <a:close/>
                <a:moveTo>
                  <a:pt x="760414" y="2293930"/>
                </a:moveTo>
                <a:cubicBezTo>
                  <a:pt x="760414" y="2293930"/>
                  <a:pt x="760414" y="2293930"/>
                  <a:pt x="919991" y="2445201"/>
                </a:cubicBezTo>
                <a:lnTo>
                  <a:pt x="922142" y="2451699"/>
                </a:lnTo>
                <a:lnTo>
                  <a:pt x="920751" y="2444742"/>
                </a:lnTo>
                <a:lnTo>
                  <a:pt x="922340" y="2447388"/>
                </a:lnTo>
                <a:lnTo>
                  <a:pt x="922340" y="2452292"/>
                </a:lnTo>
                <a:lnTo>
                  <a:pt x="922340" y="2452680"/>
                </a:lnTo>
                <a:cubicBezTo>
                  <a:pt x="922340" y="2455061"/>
                  <a:pt x="925514" y="2457442"/>
                  <a:pt x="925514" y="2459824"/>
                </a:cubicBezTo>
                <a:lnTo>
                  <a:pt x="925335" y="2459958"/>
                </a:lnTo>
                <a:lnTo>
                  <a:pt x="974897" y="2636469"/>
                </a:lnTo>
                <a:cubicBezTo>
                  <a:pt x="995412" y="2696007"/>
                  <a:pt x="1020032" y="2755838"/>
                  <a:pt x="1049339" y="2815669"/>
                </a:cubicBezTo>
                <a:lnTo>
                  <a:pt x="903972" y="2832093"/>
                </a:lnTo>
                <a:cubicBezTo>
                  <a:pt x="901627" y="2827400"/>
                  <a:pt x="899283" y="2822708"/>
                  <a:pt x="896939" y="2815669"/>
                </a:cubicBezTo>
                <a:cubicBezTo>
                  <a:pt x="896939" y="2815669"/>
                  <a:pt x="896939" y="2815669"/>
                  <a:pt x="914217" y="2578320"/>
                </a:cubicBezTo>
                <a:lnTo>
                  <a:pt x="922689" y="2461943"/>
                </a:lnTo>
                <a:lnTo>
                  <a:pt x="922340" y="2462205"/>
                </a:lnTo>
                <a:lnTo>
                  <a:pt x="922340" y="2461746"/>
                </a:lnTo>
                <a:cubicBezTo>
                  <a:pt x="922340" y="2461746"/>
                  <a:pt x="922340" y="2461746"/>
                  <a:pt x="793269" y="2506655"/>
                </a:cubicBezTo>
                <a:cubicBezTo>
                  <a:pt x="776842" y="2433383"/>
                  <a:pt x="765107" y="2362475"/>
                  <a:pt x="760414" y="2293930"/>
                </a:cubicBezTo>
                <a:close/>
                <a:moveTo>
                  <a:pt x="4148133" y="2208205"/>
                </a:moveTo>
                <a:lnTo>
                  <a:pt x="4271958" y="2212967"/>
                </a:lnTo>
                <a:lnTo>
                  <a:pt x="4265608" y="2386005"/>
                </a:lnTo>
                <a:lnTo>
                  <a:pt x="4030658" y="2376480"/>
                </a:lnTo>
                <a:close/>
                <a:moveTo>
                  <a:pt x="3771896" y="2190742"/>
                </a:moveTo>
                <a:lnTo>
                  <a:pt x="3978271" y="2203442"/>
                </a:lnTo>
                <a:lnTo>
                  <a:pt x="4148133" y="2208204"/>
                </a:lnTo>
                <a:lnTo>
                  <a:pt x="4030658" y="2376480"/>
                </a:lnTo>
                <a:lnTo>
                  <a:pt x="3995733" y="2376480"/>
                </a:lnTo>
                <a:lnTo>
                  <a:pt x="3767133" y="2362192"/>
                </a:lnTo>
                <a:close/>
                <a:moveTo>
                  <a:pt x="206376" y="2154230"/>
                </a:moveTo>
                <a:lnTo>
                  <a:pt x="452439" y="2155817"/>
                </a:lnTo>
                <a:lnTo>
                  <a:pt x="450851" y="2330443"/>
                </a:lnTo>
                <a:lnTo>
                  <a:pt x="338139" y="2327268"/>
                </a:lnTo>
                <a:lnTo>
                  <a:pt x="338138" y="2327268"/>
                </a:lnTo>
                <a:lnTo>
                  <a:pt x="338138" y="2327267"/>
                </a:lnTo>
                <a:lnTo>
                  <a:pt x="0" y="2335205"/>
                </a:lnTo>
                <a:lnTo>
                  <a:pt x="1588" y="2160580"/>
                </a:lnTo>
                <a:close/>
                <a:moveTo>
                  <a:pt x="3322297" y="2100255"/>
                </a:moveTo>
                <a:cubicBezTo>
                  <a:pt x="3322297" y="2100255"/>
                  <a:pt x="3322297" y="2100255"/>
                  <a:pt x="3463160" y="2156565"/>
                </a:cubicBezTo>
                <a:cubicBezTo>
                  <a:pt x="3463160" y="2168296"/>
                  <a:pt x="3465508" y="2180027"/>
                  <a:pt x="3465508" y="2191758"/>
                </a:cubicBezTo>
                <a:lnTo>
                  <a:pt x="3465508" y="2203442"/>
                </a:lnTo>
                <a:lnTo>
                  <a:pt x="3465508" y="2203489"/>
                </a:lnTo>
                <a:lnTo>
                  <a:pt x="3465504" y="2203494"/>
                </a:lnTo>
                <a:lnTo>
                  <a:pt x="3455867" y="2329692"/>
                </a:lnTo>
                <a:cubicBezTo>
                  <a:pt x="3438777" y="2456678"/>
                  <a:pt x="3400652" y="2584986"/>
                  <a:pt x="3353325" y="2706680"/>
                </a:cubicBezTo>
                <a:cubicBezTo>
                  <a:pt x="3353325" y="2706680"/>
                  <a:pt x="3353325" y="2706680"/>
                  <a:pt x="3297233" y="2429193"/>
                </a:cubicBezTo>
                <a:cubicBezTo>
                  <a:pt x="3297233" y="2424490"/>
                  <a:pt x="3299570" y="2422139"/>
                  <a:pt x="3299570" y="2419787"/>
                </a:cubicBezTo>
                <a:cubicBezTo>
                  <a:pt x="3299570" y="2419787"/>
                  <a:pt x="3299570" y="2419787"/>
                  <a:pt x="3410736" y="2274853"/>
                </a:cubicBezTo>
                <a:lnTo>
                  <a:pt x="3460149" y="2210429"/>
                </a:lnTo>
                <a:lnTo>
                  <a:pt x="3456718" y="2214872"/>
                </a:lnTo>
                <a:cubicBezTo>
                  <a:pt x="3442068" y="2233844"/>
                  <a:pt x="3403000" y="2284434"/>
                  <a:pt x="3298820" y="2419343"/>
                </a:cubicBezTo>
                <a:cubicBezTo>
                  <a:pt x="3315254" y="2341917"/>
                  <a:pt x="3326993" y="2264491"/>
                  <a:pt x="3326993" y="2191758"/>
                </a:cubicBezTo>
                <a:cubicBezTo>
                  <a:pt x="3326993" y="2161257"/>
                  <a:pt x="3324645" y="2130756"/>
                  <a:pt x="3322297" y="2100255"/>
                </a:cubicBezTo>
                <a:close/>
                <a:moveTo>
                  <a:pt x="769863" y="2009767"/>
                </a:moveTo>
                <a:cubicBezTo>
                  <a:pt x="769863" y="2009767"/>
                  <a:pt x="769863" y="2009767"/>
                  <a:pt x="904875" y="2059394"/>
                </a:cubicBezTo>
                <a:cubicBezTo>
                  <a:pt x="902506" y="2061758"/>
                  <a:pt x="902506" y="2064121"/>
                  <a:pt x="902506" y="2066484"/>
                </a:cubicBezTo>
                <a:lnTo>
                  <a:pt x="901672" y="2067344"/>
                </a:lnTo>
                <a:lnTo>
                  <a:pt x="894928" y="2167546"/>
                </a:lnTo>
                <a:lnTo>
                  <a:pt x="896971" y="2270802"/>
                </a:lnTo>
                <a:lnTo>
                  <a:pt x="897283" y="2270818"/>
                </a:lnTo>
                <a:cubicBezTo>
                  <a:pt x="901977" y="2327226"/>
                  <a:pt x="909017" y="2385984"/>
                  <a:pt x="920751" y="2444742"/>
                </a:cubicBezTo>
                <a:cubicBezTo>
                  <a:pt x="920751" y="2444742"/>
                  <a:pt x="920751" y="2444742"/>
                  <a:pt x="761173" y="2294321"/>
                </a:cubicBezTo>
                <a:lnTo>
                  <a:pt x="758897" y="2264688"/>
                </a:lnTo>
                <a:lnTo>
                  <a:pt x="758007" y="2264643"/>
                </a:lnTo>
                <a:lnTo>
                  <a:pt x="755659" y="2217722"/>
                </a:lnTo>
                <a:lnTo>
                  <a:pt x="755651" y="2217730"/>
                </a:lnTo>
                <a:lnTo>
                  <a:pt x="755656" y="2217661"/>
                </a:lnTo>
                <a:lnTo>
                  <a:pt x="755651" y="2217566"/>
                </a:lnTo>
                <a:lnTo>
                  <a:pt x="755664" y="2217553"/>
                </a:lnTo>
                <a:close/>
                <a:moveTo>
                  <a:pt x="3412213" y="1851017"/>
                </a:moveTo>
                <a:cubicBezTo>
                  <a:pt x="3426315" y="1895616"/>
                  <a:pt x="3437479" y="1941389"/>
                  <a:pt x="3445999" y="1987456"/>
                </a:cubicBezTo>
                <a:lnTo>
                  <a:pt x="3463877" y="2125321"/>
                </a:lnTo>
                <a:lnTo>
                  <a:pt x="3463921" y="2125372"/>
                </a:lnTo>
                <a:cubicBezTo>
                  <a:pt x="3463921" y="2137082"/>
                  <a:pt x="3463921" y="2146450"/>
                  <a:pt x="3463921" y="2155818"/>
                </a:cubicBezTo>
                <a:lnTo>
                  <a:pt x="3322951" y="2099611"/>
                </a:lnTo>
                <a:cubicBezTo>
                  <a:pt x="3315902" y="2038720"/>
                  <a:pt x="3306504" y="1977829"/>
                  <a:pt x="3287708" y="1919280"/>
                </a:cubicBezTo>
                <a:cubicBezTo>
                  <a:pt x="3287708" y="1919280"/>
                  <a:pt x="3287708" y="1919280"/>
                  <a:pt x="3330729" y="1969596"/>
                </a:cubicBezTo>
                <a:lnTo>
                  <a:pt x="3339249" y="1979561"/>
                </a:lnTo>
                <a:lnTo>
                  <a:pt x="3287646" y="1919090"/>
                </a:lnTo>
                <a:cubicBezTo>
                  <a:pt x="3287646" y="1909700"/>
                  <a:pt x="3285295" y="1902658"/>
                  <a:pt x="3282945" y="1895616"/>
                </a:cubicBezTo>
                <a:cubicBezTo>
                  <a:pt x="3318200" y="1883880"/>
                  <a:pt x="3369907" y="1865101"/>
                  <a:pt x="3412213" y="1851017"/>
                </a:cubicBezTo>
                <a:close/>
                <a:moveTo>
                  <a:pt x="890589" y="1650992"/>
                </a:moveTo>
                <a:lnTo>
                  <a:pt x="892176" y="1650992"/>
                </a:lnTo>
                <a:cubicBezTo>
                  <a:pt x="890589" y="1652580"/>
                  <a:pt x="890589" y="1652580"/>
                  <a:pt x="890589" y="1652580"/>
                </a:cubicBezTo>
                <a:cubicBezTo>
                  <a:pt x="890589" y="1652580"/>
                  <a:pt x="890589" y="1652580"/>
                  <a:pt x="890589" y="1650992"/>
                </a:cubicBezTo>
                <a:close/>
                <a:moveTo>
                  <a:pt x="1066708" y="1564771"/>
                </a:moveTo>
                <a:lnTo>
                  <a:pt x="894528" y="1650992"/>
                </a:lnTo>
                <a:lnTo>
                  <a:pt x="895258" y="1650992"/>
                </a:lnTo>
                <a:lnTo>
                  <a:pt x="895402" y="1650996"/>
                </a:lnTo>
                <a:lnTo>
                  <a:pt x="897859" y="1649759"/>
                </a:lnTo>
                <a:cubicBezTo>
                  <a:pt x="905388" y="1645970"/>
                  <a:pt x="935499" y="1630811"/>
                  <a:pt x="1055940" y="1570190"/>
                </a:cubicBezTo>
                <a:close/>
                <a:moveTo>
                  <a:pt x="1106244" y="1349381"/>
                </a:moveTo>
                <a:cubicBezTo>
                  <a:pt x="1106244" y="1349381"/>
                  <a:pt x="1106244" y="1349381"/>
                  <a:pt x="1150938" y="1509620"/>
                </a:cubicBezTo>
                <a:lnTo>
                  <a:pt x="1134695" y="1530545"/>
                </a:lnTo>
                <a:lnTo>
                  <a:pt x="1135064" y="1530357"/>
                </a:lnTo>
                <a:cubicBezTo>
                  <a:pt x="1104512" y="1570583"/>
                  <a:pt x="1076310" y="1613162"/>
                  <a:pt x="1050459" y="1655755"/>
                </a:cubicBezTo>
                <a:lnTo>
                  <a:pt x="1049317" y="1655720"/>
                </a:lnTo>
                <a:lnTo>
                  <a:pt x="1032997" y="1679175"/>
                </a:lnTo>
                <a:cubicBezTo>
                  <a:pt x="1003815" y="1727322"/>
                  <a:pt x="979302" y="1777818"/>
                  <a:pt x="959459" y="1830369"/>
                </a:cubicBezTo>
                <a:lnTo>
                  <a:pt x="914347" y="1992411"/>
                </a:lnTo>
                <a:lnTo>
                  <a:pt x="914402" y="1993204"/>
                </a:lnTo>
                <a:cubicBezTo>
                  <a:pt x="909665" y="2014346"/>
                  <a:pt x="907297" y="2035489"/>
                  <a:pt x="904928" y="2058980"/>
                </a:cubicBezTo>
                <a:cubicBezTo>
                  <a:pt x="904928" y="2058980"/>
                  <a:pt x="904928" y="2058980"/>
                  <a:pt x="769939" y="2009648"/>
                </a:cubicBezTo>
                <a:cubicBezTo>
                  <a:pt x="788885" y="1885144"/>
                  <a:pt x="829145" y="1765338"/>
                  <a:pt x="890719" y="1652580"/>
                </a:cubicBezTo>
                <a:lnTo>
                  <a:pt x="890760" y="1653168"/>
                </a:lnTo>
                <a:lnTo>
                  <a:pt x="892923" y="1650992"/>
                </a:lnTo>
                <a:lnTo>
                  <a:pt x="892176" y="1650992"/>
                </a:lnTo>
                <a:cubicBezTo>
                  <a:pt x="899233" y="1636853"/>
                  <a:pt x="908643" y="1622715"/>
                  <a:pt x="915700" y="1608576"/>
                </a:cubicBezTo>
                <a:cubicBezTo>
                  <a:pt x="969805" y="1521403"/>
                  <a:pt x="1030967" y="1431857"/>
                  <a:pt x="1106244" y="1349381"/>
                </a:cubicBezTo>
                <a:close/>
                <a:moveTo>
                  <a:pt x="1103314" y="1339858"/>
                </a:moveTo>
                <a:lnTo>
                  <a:pt x="1116014" y="1339858"/>
                </a:lnTo>
                <a:cubicBezTo>
                  <a:pt x="1110934" y="1342240"/>
                  <a:pt x="1108395" y="1347000"/>
                  <a:pt x="1105854" y="1349381"/>
                </a:cubicBezTo>
                <a:cubicBezTo>
                  <a:pt x="1105854" y="1349381"/>
                  <a:pt x="1105854" y="1349381"/>
                  <a:pt x="1103314" y="1339858"/>
                </a:cubicBezTo>
                <a:close/>
                <a:moveTo>
                  <a:pt x="2968620" y="1216030"/>
                </a:moveTo>
                <a:cubicBezTo>
                  <a:pt x="3013291" y="1251212"/>
                  <a:pt x="3055611" y="1288740"/>
                  <a:pt x="3095580" y="1328614"/>
                </a:cubicBezTo>
                <a:cubicBezTo>
                  <a:pt x="3116740" y="1347380"/>
                  <a:pt x="3135549" y="1368488"/>
                  <a:pt x="3154358" y="1389597"/>
                </a:cubicBezTo>
                <a:lnTo>
                  <a:pt x="3154104" y="1389801"/>
                </a:lnTo>
                <a:lnTo>
                  <a:pt x="3257545" y="1525595"/>
                </a:lnTo>
                <a:lnTo>
                  <a:pt x="3257288" y="1525583"/>
                </a:lnTo>
                <a:lnTo>
                  <a:pt x="3287708" y="1574838"/>
                </a:lnTo>
                <a:lnTo>
                  <a:pt x="3287700" y="1575107"/>
                </a:lnTo>
                <a:lnTo>
                  <a:pt x="3359187" y="1709193"/>
                </a:lnTo>
                <a:cubicBezTo>
                  <a:pt x="3379950" y="1755172"/>
                  <a:pt x="3397496" y="1802330"/>
                  <a:pt x="3411533" y="1850667"/>
                </a:cubicBezTo>
                <a:cubicBezTo>
                  <a:pt x="3369423" y="1864814"/>
                  <a:pt x="3317954" y="1883677"/>
                  <a:pt x="3282862" y="1895467"/>
                </a:cubicBezTo>
                <a:cubicBezTo>
                  <a:pt x="3280523" y="1890751"/>
                  <a:pt x="3280523" y="1888393"/>
                  <a:pt x="3278183" y="1883677"/>
                </a:cubicBezTo>
                <a:lnTo>
                  <a:pt x="3278220" y="1882469"/>
                </a:lnTo>
                <a:lnTo>
                  <a:pt x="3243260" y="1785470"/>
                </a:lnTo>
                <a:cubicBezTo>
                  <a:pt x="3216510" y="1721633"/>
                  <a:pt x="3183165" y="1660000"/>
                  <a:pt x="3144103" y="1601452"/>
                </a:cubicBezTo>
                <a:lnTo>
                  <a:pt x="3081461" y="1516243"/>
                </a:lnTo>
                <a:lnTo>
                  <a:pt x="3080274" y="1516182"/>
                </a:lnTo>
                <a:cubicBezTo>
                  <a:pt x="3068456" y="1502057"/>
                  <a:pt x="3056638" y="1490286"/>
                  <a:pt x="3044820" y="1476165"/>
                </a:cubicBezTo>
                <a:lnTo>
                  <a:pt x="3045516" y="1475607"/>
                </a:lnTo>
                <a:lnTo>
                  <a:pt x="3008589" y="1434163"/>
                </a:lnTo>
                <a:cubicBezTo>
                  <a:pt x="3008589" y="1434163"/>
                  <a:pt x="3008589" y="1434163"/>
                  <a:pt x="2968620" y="1216030"/>
                </a:cubicBezTo>
                <a:close/>
                <a:moveTo>
                  <a:pt x="1366922" y="1131893"/>
                </a:moveTo>
                <a:cubicBezTo>
                  <a:pt x="1366922" y="1131893"/>
                  <a:pt x="1366922" y="1131893"/>
                  <a:pt x="1416051" y="1265520"/>
                </a:cubicBezTo>
                <a:cubicBezTo>
                  <a:pt x="1383299" y="1286622"/>
                  <a:pt x="1350546" y="1307719"/>
                  <a:pt x="1322471" y="1333506"/>
                </a:cubicBezTo>
                <a:lnTo>
                  <a:pt x="1322388" y="1333506"/>
                </a:lnTo>
                <a:lnTo>
                  <a:pt x="1282702" y="1368429"/>
                </a:lnTo>
                <a:lnTo>
                  <a:pt x="1282702" y="1368749"/>
                </a:lnTo>
                <a:cubicBezTo>
                  <a:pt x="1233363" y="1411041"/>
                  <a:pt x="1191071" y="1460380"/>
                  <a:pt x="1151129" y="1509721"/>
                </a:cubicBezTo>
                <a:cubicBezTo>
                  <a:pt x="1151129" y="1509721"/>
                  <a:pt x="1151129" y="1509721"/>
                  <a:pt x="1106489" y="1349952"/>
                </a:cubicBezTo>
                <a:cubicBezTo>
                  <a:pt x="1108839" y="1347604"/>
                  <a:pt x="1111188" y="1342906"/>
                  <a:pt x="1115887" y="1340554"/>
                </a:cubicBezTo>
                <a:cubicBezTo>
                  <a:pt x="1115887" y="1340554"/>
                  <a:pt x="1115887" y="1340554"/>
                  <a:pt x="1227640" y="1335833"/>
                </a:cubicBezTo>
                <a:lnTo>
                  <a:pt x="1282701" y="1333505"/>
                </a:lnTo>
                <a:lnTo>
                  <a:pt x="1282701" y="1332861"/>
                </a:lnTo>
                <a:lnTo>
                  <a:pt x="1280097" y="1332971"/>
                </a:lnTo>
                <a:cubicBezTo>
                  <a:pt x="1272284" y="1333302"/>
                  <a:pt x="1241031" y="1334612"/>
                  <a:pt x="1116014" y="1339855"/>
                </a:cubicBezTo>
                <a:cubicBezTo>
                  <a:pt x="1140665" y="1313042"/>
                  <a:pt x="1166490" y="1287394"/>
                  <a:pt x="1194076" y="1262620"/>
                </a:cubicBezTo>
                <a:lnTo>
                  <a:pt x="1282701" y="1190631"/>
                </a:lnTo>
                <a:lnTo>
                  <a:pt x="1282701" y="1190504"/>
                </a:lnTo>
                <a:cubicBezTo>
                  <a:pt x="1308435" y="1169402"/>
                  <a:pt x="1336509" y="1150646"/>
                  <a:pt x="1366922" y="1131893"/>
                </a:cubicBezTo>
                <a:close/>
                <a:moveTo>
                  <a:pt x="1409226" y="1108079"/>
                </a:moveTo>
                <a:lnTo>
                  <a:pt x="1508127" y="1211291"/>
                </a:lnTo>
                <a:cubicBezTo>
                  <a:pt x="1475159" y="1227712"/>
                  <a:pt x="1444548" y="1246478"/>
                  <a:pt x="1416290" y="1265244"/>
                </a:cubicBezTo>
                <a:cubicBezTo>
                  <a:pt x="1416290" y="1265244"/>
                  <a:pt x="1416290" y="1265244"/>
                  <a:pt x="1366840" y="1131535"/>
                </a:cubicBezTo>
                <a:cubicBezTo>
                  <a:pt x="1380968" y="1124499"/>
                  <a:pt x="1395097" y="1115115"/>
                  <a:pt x="1409226" y="1108079"/>
                </a:cubicBezTo>
                <a:close/>
                <a:moveTo>
                  <a:pt x="2524120" y="996953"/>
                </a:moveTo>
                <a:cubicBezTo>
                  <a:pt x="2629870" y="1025122"/>
                  <a:pt x="2728570" y="1065026"/>
                  <a:pt x="2822570" y="1119015"/>
                </a:cubicBezTo>
                <a:lnTo>
                  <a:pt x="2822537" y="1119735"/>
                </a:lnTo>
                <a:lnTo>
                  <a:pt x="2946143" y="1199199"/>
                </a:lnTo>
                <a:lnTo>
                  <a:pt x="2947160" y="1198568"/>
                </a:lnTo>
                <a:cubicBezTo>
                  <a:pt x="2954216" y="1203298"/>
                  <a:pt x="2961271" y="1210393"/>
                  <a:pt x="2968327" y="1215125"/>
                </a:cubicBezTo>
                <a:cubicBezTo>
                  <a:pt x="2968327" y="1215125"/>
                  <a:pt x="2968327" y="1215125"/>
                  <a:pt x="3008308" y="1435107"/>
                </a:cubicBezTo>
                <a:cubicBezTo>
                  <a:pt x="3005956" y="1432741"/>
                  <a:pt x="3001253" y="1430375"/>
                  <a:pt x="2998901" y="1425646"/>
                </a:cubicBezTo>
                <a:cubicBezTo>
                  <a:pt x="2970679" y="1398443"/>
                  <a:pt x="2941868" y="1372424"/>
                  <a:pt x="2911882" y="1347883"/>
                </a:cubicBezTo>
                <a:lnTo>
                  <a:pt x="2817832" y="1279008"/>
                </a:lnTo>
                <a:lnTo>
                  <a:pt x="2816986" y="1279531"/>
                </a:lnTo>
                <a:cubicBezTo>
                  <a:pt x="2816986" y="1279531"/>
                  <a:pt x="2816986" y="1277175"/>
                  <a:pt x="2816986" y="1277175"/>
                </a:cubicBezTo>
                <a:lnTo>
                  <a:pt x="2816578" y="1276357"/>
                </a:lnTo>
                <a:lnTo>
                  <a:pt x="2813045" y="1276357"/>
                </a:lnTo>
                <a:lnTo>
                  <a:pt x="2814814" y="1272818"/>
                </a:lnTo>
                <a:lnTo>
                  <a:pt x="2814633" y="1272457"/>
                </a:lnTo>
                <a:lnTo>
                  <a:pt x="2814736" y="1270212"/>
                </a:lnTo>
                <a:lnTo>
                  <a:pt x="2813647" y="1268293"/>
                </a:lnTo>
                <a:cubicBezTo>
                  <a:pt x="2808029" y="1258390"/>
                  <a:pt x="2785558" y="1218778"/>
                  <a:pt x="2695670" y="1060332"/>
                </a:cubicBezTo>
                <a:lnTo>
                  <a:pt x="2695355" y="1060516"/>
                </a:lnTo>
                <a:lnTo>
                  <a:pt x="2697184" y="1063755"/>
                </a:lnTo>
                <a:cubicBezTo>
                  <a:pt x="2702777" y="1073654"/>
                  <a:pt x="2725148" y="1113259"/>
                  <a:pt x="2814633" y="1271661"/>
                </a:cubicBezTo>
                <a:lnTo>
                  <a:pt x="2812294" y="1276354"/>
                </a:lnTo>
                <a:cubicBezTo>
                  <a:pt x="2730412" y="1222380"/>
                  <a:pt x="2641512" y="1177791"/>
                  <a:pt x="2547933" y="1147288"/>
                </a:cubicBezTo>
                <a:cubicBezTo>
                  <a:pt x="2547933" y="1147288"/>
                  <a:pt x="2547933" y="1147288"/>
                  <a:pt x="2646671" y="1089114"/>
                </a:cubicBezTo>
                <a:lnTo>
                  <a:pt x="2661711" y="1080252"/>
                </a:lnTo>
                <a:lnTo>
                  <a:pt x="2659525" y="1081538"/>
                </a:lnTo>
                <a:cubicBezTo>
                  <a:pt x="2637838" y="1094259"/>
                  <a:pt x="2603139" y="1114616"/>
                  <a:pt x="2547620" y="1147183"/>
                </a:cubicBezTo>
                <a:cubicBezTo>
                  <a:pt x="2542920" y="1147183"/>
                  <a:pt x="2538220" y="1144840"/>
                  <a:pt x="2535870" y="1144840"/>
                </a:cubicBezTo>
                <a:cubicBezTo>
                  <a:pt x="2535870" y="1144840"/>
                  <a:pt x="2535870" y="1144840"/>
                  <a:pt x="2524120" y="996953"/>
                </a:cubicBezTo>
                <a:close/>
                <a:moveTo>
                  <a:pt x="2135183" y="948481"/>
                </a:moveTo>
                <a:cubicBezTo>
                  <a:pt x="2135183" y="948481"/>
                  <a:pt x="2135183" y="948481"/>
                  <a:pt x="2069397" y="1083527"/>
                </a:cubicBezTo>
                <a:cubicBezTo>
                  <a:pt x="2069397" y="1083527"/>
                  <a:pt x="2069397" y="1083527"/>
                  <a:pt x="2064698" y="1085854"/>
                </a:cubicBezTo>
                <a:lnTo>
                  <a:pt x="2039135" y="1085854"/>
                </a:lnTo>
                <a:lnTo>
                  <a:pt x="2039933" y="1086732"/>
                </a:lnTo>
                <a:cubicBezTo>
                  <a:pt x="1999827" y="1089089"/>
                  <a:pt x="1962079" y="1091440"/>
                  <a:pt x="1924332" y="1093792"/>
                </a:cubicBezTo>
                <a:cubicBezTo>
                  <a:pt x="1924332" y="1093792"/>
                  <a:pt x="1924332" y="1093792"/>
                  <a:pt x="1870070" y="1009086"/>
                </a:cubicBezTo>
                <a:cubicBezTo>
                  <a:pt x="1870070" y="1009086"/>
                  <a:pt x="1870070" y="1009086"/>
                  <a:pt x="1893957" y="989234"/>
                </a:cubicBezTo>
                <a:lnTo>
                  <a:pt x="1926122" y="962503"/>
                </a:lnTo>
                <a:lnTo>
                  <a:pt x="1926077" y="962452"/>
                </a:lnTo>
                <a:lnTo>
                  <a:pt x="1869849" y="1008888"/>
                </a:lnTo>
                <a:lnTo>
                  <a:pt x="1870071" y="1009220"/>
                </a:lnTo>
                <a:cubicBezTo>
                  <a:pt x="1870071" y="1009220"/>
                  <a:pt x="1870071" y="1009220"/>
                  <a:pt x="1852721" y="1023363"/>
                </a:cubicBezTo>
                <a:lnTo>
                  <a:pt x="1842238" y="1031910"/>
                </a:lnTo>
                <a:lnTo>
                  <a:pt x="1869885" y="1009652"/>
                </a:lnTo>
                <a:lnTo>
                  <a:pt x="1924045" y="1093535"/>
                </a:lnTo>
                <a:cubicBezTo>
                  <a:pt x="1872240" y="1099360"/>
                  <a:pt x="1822789" y="1107515"/>
                  <a:pt x="1775693" y="1117709"/>
                </a:cubicBezTo>
                <a:lnTo>
                  <a:pt x="1642789" y="1153759"/>
                </a:lnTo>
                <a:lnTo>
                  <a:pt x="1641962" y="1154998"/>
                </a:lnTo>
                <a:cubicBezTo>
                  <a:pt x="1595046" y="1171409"/>
                  <a:pt x="1550469" y="1190165"/>
                  <a:pt x="1508239" y="1211267"/>
                </a:cubicBezTo>
                <a:lnTo>
                  <a:pt x="1409701" y="1108104"/>
                </a:lnTo>
                <a:cubicBezTo>
                  <a:pt x="1442547" y="1089348"/>
                  <a:pt x="1475393" y="1072938"/>
                  <a:pt x="1512931" y="1058866"/>
                </a:cubicBezTo>
                <a:cubicBezTo>
                  <a:pt x="1512931" y="1058866"/>
                  <a:pt x="1512931" y="1058866"/>
                  <a:pt x="1621374" y="1090282"/>
                </a:cubicBezTo>
                <a:lnTo>
                  <a:pt x="1674174" y="1105575"/>
                </a:lnTo>
                <a:lnTo>
                  <a:pt x="1674437" y="1105185"/>
                </a:lnTo>
                <a:lnTo>
                  <a:pt x="1675110" y="1105381"/>
                </a:lnTo>
                <a:lnTo>
                  <a:pt x="1678902" y="1099278"/>
                </a:lnTo>
                <a:cubicBezTo>
                  <a:pt x="1682996" y="1092690"/>
                  <a:pt x="1691184" y="1079515"/>
                  <a:pt x="1707560" y="1053161"/>
                </a:cubicBezTo>
                <a:lnTo>
                  <a:pt x="1721477" y="1030765"/>
                </a:lnTo>
                <a:lnTo>
                  <a:pt x="1675042" y="1104905"/>
                </a:lnTo>
                <a:cubicBezTo>
                  <a:pt x="1675042" y="1104905"/>
                  <a:pt x="1675042" y="1104905"/>
                  <a:pt x="1512889" y="1058179"/>
                </a:cubicBezTo>
                <a:cubicBezTo>
                  <a:pt x="1548141" y="1041825"/>
                  <a:pt x="1585743" y="1027223"/>
                  <a:pt x="1625689" y="1014373"/>
                </a:cubicBezTo>
                <a:lnTo>
                  <a:pt x="1752306" y="981154"/>
                </a:lnTo>
                <a:lnTo>
                  <a:pt x="1752443" y="980934"/>
                </a:lnTo>
                <a:cubicBezTo>
                  <a:pt x="1780674" y="976221"/>
                  <a:pt x="1811257" y="971505"/>
                  <a:pt x="1841840" y="966790"/>
                </a:cubicBezTo>
                <a:lnTo>
                  <a:pt x="1842014" y="967053"/>
                </a:lnTo>
                <a:lnTo>
                  <a:pt x="1982172" y="951685"/>
                </a:lnTo>
                <a:cubicBezTo>
                  <a:pt x="2031218" y="948481"/>
                  <a:pt x="2082319" y="947317"/>
                  <a:pt x="2135183" y="948481"/>
                </a:cubicBezTo>
                <a:close/>
                <a:moveTo>
                  <a:pt x="2135872" y="947740"/>
                </a:moveTo>
                <a:cubicBezTo>
                  <a:pt x="2182856" y="947740"/>
                  <a:pt x="2229839" y="950085"/>
                  <a:pt x="2279172" y="954773"/>
                </a:cubicBezTo>
                <a:cubicBezTo>
                  <a:pt x="2363743" y="961802"/>
                  <a:pt x="2445964" y="975861"/>
                  <a:pt x="2523487" y="996953"/>
                </a:cubicBezTo>
                <a:cubicBezTo>
                  <a:pt x="2523487" y="996953"/>
                  <a:pt x="2523487" y="996953"/>
                  <a:pt x="2535233" y="1144591"/>
                </a:cubicBezTo>
                <a:cubicBezTo>
                  <a:pt x="2521138" y="1139904"/>
                  <a:pt x="2509392" y="1135217"/>
                  <a:pt x="2497646" y="1132874"/>
                </a:cubicBezTo>
                <a:cubicBezTo>
                  <a:pt x="2497646" y="1132874"/>
                  <a:pt x="2497646" y="1132874"/>
                  <a:pt x="2255680" y="957114"/>
                </a:cubicBezTo>
                <a:lnTo>
                  <a:pt x="2255218" y="957430"/>
                </a:lnTo>
                <a:lnTo>
                  <a:pt x="2258775" y="960019"/>
                </a:lnTo>
                <a:cubicBezTo>
                  <a:pt x="2270125" y="968278"/>
                  <a:pt x="2315527" y="1001320"/>
                  <a:pt x="2497133" y="1133479"/>
                </a:cubicBezTo>
                <a:cubicBezTo>
                  <a:pt x="2424256" y="1112335"/>
                  <a:pt x="2346676" y="1098236"/>
                  <a:pt x="2266746" y="1093538"/>
                </a:cubicBezTo>
                <a:cubicBezTo>
                  <a:pt x="2196219" y="1086489"/>
                  <a:pt x="2130394" y="1084139"/>
                  <a:pt x="2066920" y="1086489"/>
                </a:cubicBezTo>
                <a:lnTo>
                  <a:pt x="2067555" y="1085854"/>
                </a:lnTo>
                <a:lnTo>
                  <a:pt x="2065333" y="1085854"/>
                </a:lnTo>
                <a:lnTo>
                  <a:pt x="2068668" y="1084742"/>
                </a:lnTo>
                <a:lnTo>
                  <a:pt x="2069271" y="1084139"/>
                </a:lnTo>
                <a:lnTo>
                  <a:pt x="2070156" y="1083534"/>
                </a:lnTo>
                <a:lnTo>
                  <a:pt x="2071123" y="1081537"/>
                </a:lnTo>
                <a:cubicBezTo>
                  <a:pt x="2074206" y="1075167"/>
                  <a:pt x="2086539" y="1049682"/>
                  <a:pt x="2135872" y="947740"/>
                </a:cubicBezTo>
                <a:close/>
                <a:moveTo>
                  <a:pt x="3516308" y="649286"/>
                </a:moveTo>
                <a:lnTo>
                  <a:pt x="3527420" y="869950"/>
                </a:lnTo>
                <a:lnTo>
                  <a:pt x="3398833" y="987425"/>
                </a:lnTo>
                <a:lnTo>
                  <a:pt x="3282945" y="860425"/>
                </a:lnTo>
                <a:close/>
                <a:moveTo>
                  <a:pt x="603183" y="615949"/>
                </a:moveTo>
                <a:cubicBezTo>
                  <a:pt x="603183" y="615949"/>
                  <a:pt x="603183" y="615949"/>
                  <a:pt x="694705" y="695882"/>
                </a:cubicBezTo>
                <a:cubicBezTo>
                  <a:pt x="694705" y="695882"/>
                  <a:pt x="694705" y="695882"/>
                  <a:pt x="702566" y="848654"/>
                </a:cubicBezTo>
                <a:lnTo>
                  <a:pt x="706427" y="923682"/>
                </a:lnTo>
                <a:lnTo>
                  <a:pt x="695999" y="710652"/>
                </a:lnTo>
                <a:lnTo>
                  <a:pt x="695326" y="696913"/>
                </a:lnTo>
                <a:lnTo>
                  <a:pt x="925514" y="874714"/>
                </a:lnTo>
                <a:lnTo>
                  <a:pt x="817563" y="1011240"/>
                </a:lnTo>
                <a:lnTo>
                  <a:pt x="706439" y="923926"/>
                </a:lnTo>
                <a:lnTo>
                  <a:pt x="703763" y="921796"/>
                </a:lnTo>
                <a:cubicBezTo>
                  <a:pt x="695732" y="915404"/>
                  <a:pt x="663611" y="889837"/>
                  <a:pt x="535127" y="787570"/>
                </a:cubicBezTo>
                <a:cubicBezTo>
                  <a:pt x="530434" y="785219"/>
                  <a:pt x="492886" y="747604"/>
                  <a:pt x="490539" y="745252"/>
                </a:cubicBezTo>
                <a:close/>
                <a:moveTo>
                  <a:pt x="3629021" y="541335"/>
                </a:moveTo>
                <a:lnTo>
                  <a:pt x="3746496" y="668336"/>
                </a:lnTo>
                <a:lnTo>
                  <a:pt x="3527421" y="869950"/>
                </a:lnTo>
                <a:lnTo>
                  <a:pt x="3516308" y="649286"/>
                </a:lnTo>
                <a:close/>
                <a:moveTo>
                  <a:pt x="2187571" y="134938"/>
                </a:moveTo>
                <a:lnTo>
                  <a:pt x="2176459" y="366713"/>
                </a:lnTo>
                <a:lnTo>
                  <a:pt x="2028610" y="245366"/>
                </a:lnTo>
                <a:lnTo>
                  <a:pt x="2176458" y="366713"/>
                </a:lnTo>
                <a:lnTo>
                  <a:pt x="2171696" y="449263"/>
                </a:lnTo>
                <a:lnTo>
                  <a:pt x="2000245" y="439738"/>
                </a:lnTo>
                <a:lnTo>
                  <a:pt x="2008183" y="228600"/>
                </a:lnTo>
                <a:lnTo>
                  <a:pt x="2008183" y="228601"/>
                </a:lnTo>
                <a:lnTo>
                  <a:pt x="2012946" y="139701"/>
                </a:lnTo>
                <a:close/>
                <a:moveTo>
                  <a:pt x="2020883" y="0"/>
                </a:moveTo>
                <a:lnTo>
                  <a:pt x="2193920" y="9525"/>
                </a:lnTo>
                <a:lnTo>
                  <a:pt x="2187570" y="134938"/>
                </a:lnTo>
                <a:lnTo>
                  <a:pt x="2012945" y="139701"/>
                </a:lnTo>
                <a:lnTo>
                  <a:pt x="2012945" y="139700"/>
                </a:lnTo>
                <a:close/>
              </a:path>
            </a:pathLst>
          </a:custGeom>
        </p:spPr>
      </p:pic>
      <p:sp>
        <p:nvSpPr>
          <p:cNvPr id="13" name="모서리가 둥근 직사각형 12"/>
          <p:cNvSpPr/>
          <p:nvPr/>
        </p:nvSpPr>
        <p:spPr>
          <a:xfrm>
            <a:off x="4676503" y="1264257"/>
            <a:ext cx="4129237" cy="5103437"/>
          </a:xfrm>
          <a:prstGeom prst="roundRect">
            <a:avLst/>
          </a:prstGeom>
          <a:solidFill>
            <a:srgbClr val="F7E18C"/>
          </a:solidFill>
          <a:ln w="571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 목적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진행 상황 중간 점검</a:t>
            </a:r>
            <a:endParaRPr lang="en-US" altLang="ko-KR" dirty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결과보고서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(30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합산 평가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주의사항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노트 요약 및 정리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연구주제 진행 상황 요약 및 정리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- 2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이내 작성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 기한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2019.10.25.(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5. </a:t>
            </a:r>
            <a:r>
              <a:rPr lang="ko-KR" altLang="en-US" dirty="0" err="1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제출처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dy0109@inu.ac.kr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950" y="1119525"/>
            <a:ext cx="3714003" cy="554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97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1050587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 INU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SURPRIS</a:t>
            </a:r>
            <a:r>
              <a:rPr lang="en-US" altLang="ko-KR" sz="1600" dirty="0" smtClean="0">
                <a:solidFill>
                  <a:srgbClr val="F0C41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사회문제해결형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PBL PROGRAM</a:t>
            </a:r>
          </a:p>
          <a:p>
            <a:pPr>
              <a:lnSpc>
                <a:spcPct val="12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1-4)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결과 보고서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(30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3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>
          <a:xfrm>
            <a:off x="6748340" y="272902"/>
            <a:ext cx="2057400" cy="365125"/>
          </a:xfrm>
        </p:spPr>
        <p:txBody>
          <a:bodyPr/>
          <a:lstStyle/>
          <a:p>
            <a:fld id="{66DA252E-062D-4F01-B93B-CF02B027564C}" type="slidenum">
              <a:rPr lang="ko-KR" altLang="en-US" smtClean="0">
                <a:solidFill>
                  <a:schemeClr val="bg1"/>
                </a:solidFill>
              </a:rPr>
              <a:t>5</a:t>
            </a:fld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6663874"/>
            <a:ext cx="9144000" cy="194126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0" t="1471" r="12296"/>
          <a:stretch>
            <a:fillRect/>
          </a:stretch>
        </p:blipFill>
        <p:spPr>
          <a:xfrm>
            <a:off x="8345351" y="107085"/>
            <a:ext cx="673838" cy="819323"/>
          </a:xfrm>
          <a:custGeom>
            <a:avLst/>
            <a:gdLst>
              <a:gd name="connsiteX0" fmla="*/ 1877852 w 4271958"/>
              <a:gd name="connsiteY0" fmla="*/ 4807053 h 5194292"/>
              <a:gd name="connsiteX1" fmla="*/ 1850081 w 4271958"/>
              <a:gd name="connsiteY1" fmla="*/ 4826492 h 5194292"/>
              <a:gd name="connsiteX2" fmla="*/ 1877822 w 4271958"/>
              <a:gd name="connsiteY2" fmla="*/ 4807546 h 5194292"/>
              <a:gd name="connsiteX3" fmla="*/ 1877832 w 4271958"/>
              <a:gd name="connsiteY3" fmla="*/ 4807393 h 5194292"/>
              <a:gd name="connsiteX4" fmla="*/ 1827654 w 4271958"/>
              <a:gd name="connsiteY4" fmla="*/ 4780461 h 5194292"/>
              <a:gd name="connsiteX5" fmla="*/ 1816478 w 4271958"/>
              <a:gd name="connsiteY5" fmla="*/ 4783263 h 5194292"/>
              <a:gd name="connsiteX6" fmla="*/ 1785775 w 4271958"/>
              <a:gd name="connsiteY6" fmla="*/ 4790962 h 5194292"/>
              <a:gd name="connsiteX7" fmla="*/ 1785933 w 4271958"/>
              <a:gd name="connsiteY7" fmla="*/ 4791068 h 5194292"/>
              <a:gd name="connsiteX8" fmla="*/ 1785739 w 4271958"/>
              <a:gd name="connsiteY8" fmla="*/ 4791113 h 5194292"/>
              <a:gd name="connsiteX9" fmla="*/ 1786626 w 4271958"/>
              <a:gd name="connsiteY9" fmla="*/ 4791651 h 5194292"/>
              <a:gd name="connsiteX10" fmla="*/ 1790820 w 4271958"/>
              <a:gd name="connsiteY10" fmla="*/ 4794197 h 5194292"/>
              <a:gd name="connsiteX11" fmla="*/ 1792583 w 4271958"/>
              <a:gd name="connsiteY11" fmla="*/ 4795268 h 5194292"/>
              <a:gd name="connsiteX12" fmla="*/ 1785933 w 4271958"/>
              <a:gd name="connsiteY12" fmla="*/ 4791068 h 5194292"/>
              <a:gd name="connsiteX13" fmla="*/ 1741762 w 4271958"/>
              <a:gd name="connsiteY13" fmla="*/ 4763474 h 5194292"/>
              <a:gd name="connsiteX14" fmla="*/ 1736654 w 4271958"/>
              <a:gd name="connsiteY14" fmla="*/ 4766889 h 5194292"/>
              <a:gd name="connsiteX15" fmla="*/ 1736721 w 4271958"/>
              <a:gd name="connsiteY15" fmla="*/ 4767593 h 5194292"/>
              <a:gd name="connsiteX16" fmla="*/ 1736015 w 4271958"/>
              <a:gd name="connsiteY16" fmla="*/ 4767955 h 5194292"/>
              <a:gd name="connsiteX17" fmla="*/ 1738297 w 4271958"/>
              <a:gd name="connsiteY17" fmla="*/ 4802400 h 5194292"/>
              <a:gd name="connsiteX18" fmla="*/ 1739182 w 4271958"/>
              <a:gd name="connsiteY18" fmla="*/ 4802180 h 5194292"/>
              <a:gd name="connsiteX19" fmla="*/ 1739219 w 4271958"/>
              <a:gd name="connsiteY19" fmla="*/ 4802522 h 5194292"/>
              <a:gd name="connsiteX20" fmla="*/ 1744228 w 4271958"/>
              <a:gd name="connsiteY20" fmla="*/ 4801287 h 5194292"/>
              <a:gd name="connsiteX21" fmla="*/ 1758287 w 4271958"/>
              <a:gd name="connsiteY21" fmla="*/ 4797820 h 5194292"/>
              <a:gd name="connsiteX22" fmla="*/ 1780906 w 4271958"/>
              <a:gd name="connsiteY22" fmla="*/ 4792241 h 5194292"/>
              <a:gd name="connsiteX23" fmla="*/ 1738308 w 4271958"/>
              <a:gd name="connsiteY23" fmla="*/ 4802180 h 5194292"/>
              <a:gd name="connsiteX24" fmla="*/ 1736720 w 4271958"/>
              <a:gd name="connsiteY24" fmla="*/ 4767255 h 5194292"/>
              <a:gd name="connsiteX25" fmla="*/ 2013610 w 4271958"/>
              <a:gd name="connsiteY25" fmla="*/ 4709313 h 5194292"/>
              <a:gd name="connsiteX26" fmla="*/ 2013105 w 4271958"/>
              <a:gd name="connsiteY26" fmla="*/ 4709320 h 5194292"/>
              <a:gd name="connsiteX27" fmla="*/ 2005123 w 4271958"/>
              <a:gd name="connsiteY27" fmla="*/ 4715045 h 5194292"/>
              <a:gd name="connsiteX28" fmla="*/ 1961716 w 4271958"/>
              <a:gd name="connsiteY28" fmla="*/ 4746181 h 5194292"/>
              <a:gd name="connsiteX29" fmla="*/ 1879654 w 4271958"/>
              <a:gd name="connsiteY29" fmla="*/ 4767240 h 5194292"/>
              <a:gd name="connsiteX30" fmla="*/ 1879644 w 4271958"/>
              <a:gd name="connsiteY30" fmla="*/ 4767424 h 5194292"/>
              <a:gd name="connsiteX31" fmla="*/ 1879589 w 4271958"/>
              <a:gd name="connsiteY31" fmla="*/ 4767437 h 5194292"/>
              <a:gd name="connsiteX32" fmla="*/ 1878331 w 4271958"/>
              <a:gd name="connsiteY32" fmla="*/ 4798892 h 5194292"/>
              <a:gd name="connsiteX33" fmla="*/ 1878818 w 4271958"/>
              <a:gd name="connsiteY33" fmla="*/ 4790597 h 5194292"/>
              <a:gd name="connsiteX34" fmla="*/ 1880169 w 4271958"/>
              <a:gd name="connsiteY34" fmla="*/ 4767581 h 5194292"/>
              <a:gd name="connsiteX35" fmla="*/ 1961969 w 4271958"/>
              <a:gd name="connsiteY35" fmla="*/ 4746505 h 5194292"/>
              <a:gd name="connsiteX36" fmla="*/ 1993521 w 4271958"/>
              <a:gd name="connsiteY36" fmla="*/ 4723782 h 5194292"/>
              <a:gd name="connsiteX37" fmla="*/ 2192797 w 4271958"/>
              <a:gd name="connsiteY37" fmla="*/ 4706606 h 5194292"/>
              <a:gd name="connsiteX38" fmla="*/ 2192493 w 4271958"/>
              <a:gd name="connsiteY38" fmla="*/ 4706613 h 5194292"/>
              <a:gd name="connsiteX39" fmla="*/ 2177714 w 4271958"/>
              <a:gd name="connsiteY39" fmla="*/ 4900582 h 5194292"/>
              <a:gd name="connsiteX40" fmla="*/ 2177825 w 4271958"/>
              <a:gd name="connsiteY40" fmla="*/ 4900657 h 5194292"/>
              <a:gd name="connsiteX41" fmla="*/ 2369269 w 4271958"/>
              <a:gd name="connsiteY41" fmla="*/ 4702730 h 5194292"/>
              <a:gd name="connsiteX42" fmla="*/ 2367815 w 4271958"/>
              <a:gd name="connsiteY42" fmla="*/ 4702762 h 5194292"/>
              <a:gd name="connsiteX43" fmla="*/ 2369472 w 4271958"/>
              <a:gd name="connsiteY43" fmla="*/ 4726045 h 5194292"/>
              <a:gd name="connsiteX44" fmla="*/ 2374895 w 4271958"/>
              <a:gd name="connsiteY44" fmla="*/ 4802276 h 5194292"/>
              <a:gd name="connsiteX45" fmla="*/ 2236640 w 4271958"/>
              <a:gd name="connsiteY45" fmla="*/ 4948975 h 5194292"/>
              <a:gd name="connsiteX46" fmla="*/ 2211383 w 4271958"/>
              <a:gd name="connsiteY46" fmla="*/ 4975774 h 5194292"/>
              <a:gd name="connsiteX47" fmla="*/ 2211383 w 4271958"/>
              <a:gd name="connsiteY47" fmla="*/ 4976686 h 5194292"/>
              <a:gd name="connsiteX48" fmla="*/ 2219540 w 4271958"/>
              <a:gd name="connsiteY48" fmla="*/ 4968072 h 5194292"/>
              <a:gd name="connsiteX49" fmla="*/ 2307589 w 4271958"/>
              <a:gd name="connsiteY49" fmla="*/ 4875090 h 5194292"/>
              <a:gd name="connsiteX50" fmla="*/ 2374997 w 4271958"/>
              <a:gd name="connsiteY50" fmla="*/ 4803904 h 5194292"/>
              <a:gd name="connsiteX51" fmla="*/ 2374895 w 4271958"/>
              <a:gd name="connsiteY51" fmla="*/ 4802778 h 5194292"/>
              <a:gd name="connsiteX52" fmla="*/ 2376313 w 4271958"/>
              <a:gd name="connsiteY52" fmla="*/ 4801384 h 5194292"/>
              <a:gd name="connsiteX53" fmla="*/ 2376214 w 4271958"/>
              <a:gd name="connsiteY53" fmla="*/ 4800005 h 5194292"/>
              <a:gd name="connsiteX54" fmla="*/ 2371318 w 4271958"/>
              <a:gd name="connsiteY54" fmla="*/ 4731420 h 5194292"/>
              <a:gd name="connsiteX55" fmla="*/ 2573121 w 4271958"/>
              <a:gd name="connsiteY55" fmla="*/ 4525208 h 5194292"/>
              <a:gd name="connsiteX56" fmla="*/ 2574920 w 4271958"/>
              <a:gd name="connsiteY56" fmla="*/ 4546050 h 5194292"/>
              <a:gd name="connsiteX57" fmla="*/ 2514380 w 4271958"/>
              <a:gd name="connsiteY57" fmla="*/ 4606223 h 5194292"/>
              <a:gd name="connsiteX58" fmla="*/ 2574957 w 4271958"/>
              <a:gd name="connsiteY58" fmla="*/ 4546712 h 5194292"/>
              <a:gd name="connsiteX59" fmla="*/ 2574920 w 4271958"/>
              <a:gd name="connsiteY59" fmla="*/ 4546324 h 5194292"/>
              <a:gd name="connsiteX60" fmla="*/ 2575032 w 4271958"/>
              <a:gd name="connsiteY60" fmla="*/ 4546225 h 5194292"/>
              <a:gd name="connsiteX61" fmla="*/ 2574988 w 4271958"/>
              <a:gd name="connsiteY61" fmla="*/ 4545749 h 5194292"/>
              <a:gd name="connsiteX62" fmla="*/ 2573867 w 4271958"/>
              <a:gd name="connsiteY62" fmla="*/ 4533415 h 5194292"/>
              <a:gd name="connsiteX63" fmla="*/ 2316158 w 4271958"/>
              <a:gd name="connsiteY63" fmla="*/ 4424355 h 5194292"/>
              <a:gd name="connsiteX64" fmla="*/ 2275898 w 4271958"/>
              <a:gd name="connsiteY64" fmla="*/ 4506454 h 5194292"/>
              <a:gd name="connsiteX65" fmla="*/ 2290092 w 4271958"/>
              <a:gd name="connsiteY65" fmla="*/ 4477983 h 5194292"/>
              <a:gd name="connsiteX66" fmla="*/ 2316660 w 4271958"/>
              <a:gd name="connsiteY66" fmla="*/ 4424690 h 5194292"/>
              <a:gd name="connsiteX67" fmla="*/ 2640643 w 4271958"/>
              <a:gd name="connsiteY67" fmla="*/ 4377363 h 5194292"/>
              <a:gd name="connsiteX68" fmla="*/ 2568538 w 4271958"/>
              <a:gd name="connsiteY68" fmla="*/ 4470159 h 5194292"/>
              <a:gd name="connsiteX69" fmla="*/ 2568570 w 4271958"/>
              <a:gd name="connsiteY69" fmla="*/ 4470523 h 5194292"/>
              <a:gd name="connsiteX70" fmla="*/ 2567888 w 4271958"/>
              <a:gd name="connsiteY70" fmla="*/ 4471432 h 5194292"/>
              <a:gd name="connsiteX71" fmla="*/ 2568075 w 4271958"/>
              <a:gd name="connsiteY71" fmla="*/ 4473170 h 5194292"/>
              <a:gd name="connsiteX72" fmla="*/ 2570036 w 4271958"/>
              <a:gd name="connsiteY72" fmla="*/ 4491482 h 5194292"/>
              <a:gd name="connsiteX73" fmla="*/ 2570231 w 4271958"/>
              <a:gd name="connsiteY73" fmla="*/ 4491727 h 5194292"/>
              <a:gd name="connsiteX74" fmla="*/ 2570304 w 4271958"/>
              <a:gd name="connsiteY74" fmla="*/ 4492576 h 5194292"/>
              <a:gd name="connsiteX75" fmla="*/ 2570327 w 4271958"/>
              <a:gd name="connsiteY75" fmla="*/ 4492837 h 5194292"/>
              <a:gd name="connsiteX76" fmla="*/ 2571581 w 4271958"/>
              <a:gd name="connsiteY76" fmla="*/ 4494474 h 5194292"/>
              <a:gd name="connsiteX77" fmla="*/ 2581544 w 4271958"/>
              <a:gd name="connsiteY77" fmla="*/ 4507468 h 5194292"/>
              <a:gd name="connsiteX78" fmla="*/ 2591446 w 4271958"/>
              <a:gd name="connsiteY78" fmla="*/ 4520383 h 5194292"/>
              <a:gd name="connsiteX79" fmla="*/ 2585806 w 4271958"/>
              <a:gd name="connsiteY79" fmla="*/ 4512659 h 5194292"/>
              <a:gd name="connsiteX80" fmla="*/ 2570912 w 4271958"/>
              <a:gd name="connsiteY80" fmla="*/ 4492264 h 5194292"/>
              <a:gd name="connsiteX81" fmla="*/ 2568570 w 4271958"/>
              <a:gd name="connsiteY81" fmla="*/ 4471098 h 5194292"/>
              <a:gd name="connsiteX82" fmla="*/ 1689095 w 4271958"/>
              <a:gd name="connsiteY82" fmla="*/ 4376730 h 5194292"/>
              <a:gd name="connsiteX83" fmla="*/ 1757358 w 4271958"/>
              <a:gd name="connsiteY83" fmla="*/ 4403718 h 5194292"/>
              <a:gd name="connsiteX84" fmla="*/ 1757358 w 4271958"/>
              <a:gd name="connsiteY84" fmla="*/ 4403717 h 5194292"/>
              <a:gd name="connsiteX85" fmla="*/ 1689096 w 4271958"/>
              <a:gd name="connsiteY85" fmla="*/ 4376730 h 5194292"/>
              <a:gd name="connsiteX86" fmla="*/ 1609053 w 4271958"/>
              <a:gd name="connsiteY86" fmla="*/ 4361968 h 5194292"/>
              <a:gd name="connsiteX87" fmla="*/ 1637735 w 4271958"/>
              <a:gd name="connsiteY87" fmla="*/ 4395810 h 5194292"/>
              <a:gd name="connsiteX88" fmla="*/ 1637821 w 4271958"/>
              <a:gd name="connsiteY88" fmla="*/ 4395780 h 5194292"/>
              <a:gd name="connsiteX89" fmla="*/ 1701608 w 4271958"/>
              <a:gd name="connsiteY89" fmla="*/ 4471927 h 5194292"/>
              <a:gd name="connsiteX90" fmla="*/ 1638295 w 4271958"/>
              <a:gd name="connsiteY90" fmla="*/ 4395780 h 5194292"/>
              <a:gd name="connsiteX91" fmla="*/ 2359201 w 4271958"/>
              <a:gd name="connsiteY91" fmla="*/ 4337015 h 5194292"/>
              <a:gd name="connsiteX92" fmla="*/ 2359021 w 4271958"/>
              <a:gd name="connsiteY92" fmla="*/ 4337043 h 5194292"/>
              <a:gd name="connsiteX93" fmla="*/ 2325683 w 4271958"/>
              <a:gd name="connsiteY93" fmla="*/ 4405305 h 5194292"/>
              <a:gd name="connsiteX94" fmla="*/ 2410325 w 4271958"/>
              <a:gd name="connsiteY94" fmla="*/ 4486812 h 5194292"/>
              <a:gd name="connsiteX95" fmla="*/ 2410791 w 4271958"/>
              <a:gd name="connsiteY95" fmla="*/ 4487128 h 5194292"/>
              <a:gd name="connsiteX96" fmla="*/ 2326505 w 4271958"/>
              <a:gd name="connsiteY96" fmla="*/ 4404942 h 5194292"/>
              <a:gd name="connsiteX97" fmla="*/ 1582474 w 4271958"/>
              <a:gd name="connsiteY97" fmla="*/ 4335787 h 5194292"/>
              <a:gd name="connsiteX98" fmla="*/ 1587989 w 4271958"/>
              <a:gd name="connsiteY98" fmla="*/ 4337608 h 5194292"/>
              <a:gd name="connsiteX99" fmla="*/ 1587501 w 4271958"/>
              <a:gd name="connsiteY99" fmla="*/ 4337044 h 5194292"/>
              <a:gd name="connsiteX100" fmla="*/ 1587498 w 4271958"/>
              <a:gd name="connsiteY100" fmla="*/ 4337043 h 5194292"/>
              <a:gd name="connsiteX101" fmla="*/ 1587495 w 4271958"/>
              <a:gd name="connsiteY101" fmla="*/ 4337042 h 5194292"/>
              <a:gd name="connsiteX102" fmla="*/ 1587499 w 4271958"/>
              <a:gd name="connsiteY102" fmla="*/ 4337043 h 5194292"/>
              <a:gd name="connsiteX103" fmla="*/ 1585974 w 4271958"/>
              <a:gd name="connsiteY103" fmla="*/ 4336535 h 5194292"/>
              <a:gd name="connsiteX104" fmla="*/ 1587495 w 4271958"/>
              <a:gd name="connsiteY104" fmla="*/ 4337042 h 5194292"/>
              <a:gd name="connsiteX105" fmla="*/ 2789233 w 4271958"/>
              <a:gd name="connsiteY105" fmla="*/ 4335455 h 5194292"/>
              <a:gd name="connsiteX106" fmla="*/ 2658051 w 4271958"/>
              <a:gd name="connsiteY106" fmla="*/ 4611680 h 5194292"/>
              <a:gd name="connsiteX107" fmla="*/ 2597145 w 4271958"/>
              <a:gd name="connsiteY107" fmla="*/ 4527408 h 5194292"/>
              <a:gd name="connsiteX108" fmla="*/ 2789233 w 4271958"/>
              <a:gd name="connsiteY108" fmla="*/ 4335455 h 5194292"/>
              <a:gd name="connsiteX109" fmla="*/ 2451207 w 4271958"/>
              <a:gd name="connsiteY109" fmla="*/ 4322718 h 5194292"/>
              <a:gd name="connsiteX110" fmla="*/ 2451081 w 4271958"/>
              <a:gd name="connsiteY110" fmla="*/ 4322735 h 5194292"/>
              <a:gd name="connsiteX111" fmla="*/ 2451096 w 4271958"/>
              <a:gd name="connsiteY111" fmla="*/ 4322755 h 5194292"/>
              <a:gd name="connsiteX112" fmla="*/ 2450642 w 4271958"/>
              <a:gd name="connsiteY112" fmla="*/ 4322826 h 5194292"/>
              <a:gd name="connsiteX113" fmla="*/ 2452312 w 4271958"/>
              <a:gd name="connsiteY113" fmla="*/ 4325214 h 5194292"/>
              <a:gd name="connsiteX114" fmla="*/ 2560633 w 4271958"/>
              <a:gd name="connsiteY114" fmla="*/ 4480083 h 5194292"/>
              <a:gd name="connsiteX115" fmla="*/ 2422498 w 4271958"/>
              <a:gd name="connsiteY115" fmla="*/ 4660893 h 5194292"/>
              <a:gd name="connsiteX116" fmla="*/ 2297020 w 4271958"/>
              <a:gd name="connsiteY116" fmla="*/ 4612127 h 5194292"/>
              <a:gd name="connsiteX117" fmla="*/ 2235754 w 4271958"/>
              <a:gd name="connsiteY117" fmla="*/ 4588317 h 5194292"/>
              <a:gd name="connsiteX118" fmla="*/ 2235196 w 4271958"/>
              <a:gd name="connsiteY118" fmla="*/ 4589455 h 5194292"/>
              <a:gd name="connsiteX119" fmla="*/ 2235195 w 4271958"/>
              <a:gd name="connsiteY119" fmla="*/ 4589455 h 5194292"/>
              <a:gd name="connsiteX120" fmla="*/ 2235079 w 4271958"/>
              <a:gd name="connsiteY120" fmla="*/ 4589694 h 5194292"/>
              <a:gd name="connsiteX121" fmla="*/ 2421674 w 4271958"/>
              <a:gd name="connsiteY121" fmla="*/ 4661962 h 5194292"/>
              <a:gd name="connsiteX122" fmla="*/ 2422455 w 4271958"/>
              <a:gd name="connsiteY122" fmla="*/ 4660892 h 5194292"/>
              <a:gd name="connsiteX123" fmla="*/ 2423003 w 4271958"/>
              <a:gd name="connsiteY123" fmla="*/ 4661154 h 5194292"/>
              <a:gd name="connsiteX124" fmla="*/ 2488169 w 4271958"/>
              <a:gd name="connsiteY124" fmla="*/ 4576164 h 5194292"/>
              <a:gd name="connsiteX125" fmla="*/ 2560852 w 4271958"/>
              <a:gd name="connsiteY125" fmla="*/ 4479917 h 5194292"/>
              <a:gd name="connsiteX126" fmla="*/ 2560871 w 4271958"/>
              <a:gd name="connsiteY126" fmla="*/ 4479941 h 5194292"/>
              <a:gd name="connsiteX127" fmla="*/ 2561210 w 4271958"/>
              <a:gd name="connsiteY127" fmla="*/ 4479473 h 5194292"/>
              <a:gd name="connsiteX128" fmla="*/ 2559796 w 4271958"/>
              <a:gd name="connsiteY128" fmla="*/ 4477459 h 5194292"/>
              <a:gd name="connsiteX129" fmla="*/ 2487544 w 4271958"/>
              <a:gd name="connsiteY129" fmla="*/ 4374500 h 5194292"/>
              <a:gd name="connsiteX130" fmla="*/ 2108196 w 4271958"/>
              <a:gd name="connsiteY130" fmla="*/ 4233855 h 5194292"/>
              <a:gd name="connsiteX131" fmla="*/ 2108195 w 4271958"/>
              <a:gd name="connsiteY131" fmla="*/ 4233856 h 5194292"/>
              <a:gd name="connsiteX132" fmla="*/ 2093908 w 4271958"/>
              <a:gd name="connsiteY132" fmla="*/ 4271955 h 5194292"/>
              <a:gd name="connsiteX133" fmla="*/ 2003421 w 4271958"/>
              <a:gd name="connsiteY133" fmla="*/ 4209514 h 5194292"/>
              <a:gd name="connsiteX134" fmla="*/ 2063745 w 4271958"/>
              <a:gd name="connsiteY134" fmla="*/ 4249730 h 5194292"/>
              <a:gd name="connsiteX135" fmla="*/ 2063746 w 4271958"/>
              <a:gd name="connsiteY135" fmla="*/ 4249730 h 5194292"/>
              <a:gd name="connsiteX136" fmla="*/ 1943867 w 4271958"/>
              <a:gd name="connsiteY136" fmla="*/ 4168831 h 5194292"/>
              <a:gd name="connsiteX137" fmla="*/ 1973258 w 4271958"/>
              <a:gd name="connsiteY137" fmla="*/ 4189405 h 5194292"/>
              <a:gd name="connsiteX138" fmla="*/ 1938333 w 4271958"/>
              <a:gd name="connsiteY138" fmla="*/ 4292592 h 5194292"/>
              <a:gd name="connsiteX139" fmla="*/ 1922458 w 4271958"/>
              <a:gd name="connsiteY139" fmla="*/ 4337042 h 5194292"/>
              <a:gd name="connsiteX140" fmla="*/ 1922458 w 4271958"/>
              <a:gd name="connsiteY140" fmla="*/ 4337043 h 5194292"/>
              <a:gd name="connsiteX141" fmla="*/ 1987545 w 4271958"/>
              <a:gd name="connsiteY141" fmla="*/ 4492617 h 5194292"/>
              <a:gd name="connsiteX142" fmla="*/ 1882771 w 4271958"/>
              <a:gd name="connsiteY142" fmla="*/ 4452930 h 5194292"/>
              <a:gd name="connsiteX143" fmla="*/ 1882770 w 4271958"/>
              <a:gd name="connsiteY143" fmla="*/ 4452930 h 5194292"/>
              <a:gd name="connsiteX144" fmla="*/ 1987545 w 4271958"/>
              <a:gd name="connsiteY144" fmla="*/ 4492618 h 5194292"/>
              <a:gd name="connsiteX145" fmla="*/ 2006595 w 4271958"/>
              <a:gd name="connsiteY145" fmla="*/ 4543418 h 5194292"/>
              <a:gd name="connsiteX146" fmla="*/ 2006595 w 4271958"/>
              <a:gd name="connsiteY146" fmla="*/ 4543417 h 5194292"/>
              <a:gd name="connsiteX147" fmla="*/ 1987545 w 4271958"/>
              <a:gd name="connsiteY147" fmla="*/ 4492617 h 5194292"/>
              <a:gd name="connsiteX148" fmla="*/ 1987546 w 4271958"/>
              <a:gd name="connsiteY148" fmla="*/ 4492617 h 5194292"/>
              <a:gd name="connsiteX149" fmla="*/ 1922458 w 4271958"/>
              <a:gd name="connsiteY149" fmla="*/ 4337043 h 5194292"/>
              <a:gd name="connsiteX150" fmla="*/ 1938333 w 4271958"/>
              <a:gd name="connsiteY150" fmla="*/ 4292593 h 5194292"/>
              <a:gd name="connsiteX151" fmla="*/ 1973258 w 4271958"/>
              <a:gd name="connsiteY151" fmla="*/ 4189405 h 5194292"/>
              <a:gd name="connsiteX152" fmla="*/ 1973368 w 4271958"/>
              <a:gd name="connsiteY152" fmla="*/ 4189099 h 5194292"/>
              <a:gd name="connsiteX153" fmla="*/ 1972314 w 4271958"/>
              <a:gd name="connsiteY153" fmla="*/ 4188375 h 5194292"/>
              <a:gd name="connsiteX154" fmla="*/ 1961813 w 4271958"/>
              <a:gd name="connsiteY154" fmla="*/ 4181161 h 5194292"/>
              <a:gd name="connsiteX155" fmla="*/ 1757358 w 4271958"/>
              <a:gd name="connsiteY155" fmla="*/ 4146542 h 5194292"/>
              <a:gd name="connsiteX156" fmla="*/ 1582734 w 4271958"/>
              <a:gd name="connsiteY156" fmla="*/ 4335454 h 5194292"/>
              <a:gd name="connsiteX157" fmla="*/ 1582735 w 4271958"/>
              <a:gd name="connsiteY157" fmla="*/ 4335455 h 5194292"/>
              <a:gd name="connsiteX158" fmla="*/ 1819337 w 4271958"/>
              <a:gd name="connsiteY158" fmla="*/ 4081219 h 5194292"/>
              <a:gd name="connsiteX159" fmla="*/ 1819226 w 4271958"/>
              <a:gd name="connsiteY159" fmla="*/ 4081340 h 5194292"/>
              <a:gd name="connsiteX160" fmla="*/ 1819271 w 4271958"/>
              <a:gd name="connsiteY160" fmla="*/ 4081456 h 5194292"/>
              <a:gd name="connsiteX161" fmla="*/ 1830383 w 4271958"/>
              <a:gd name="connsiteY161" fmla="*/ 4111617 h 5194292"/>
              <a:gd name="connsiteX162" fmla="*/ 1835778 w 4271958"/>
              <a:gd name="connsiteY162" fmla="*/ 4112876 h 5194292"/>
              <a:gd name="connsiteX163" fmla="*/ 1830978 w 4271958"/>
              <a:gd name="connsiteY163" fmla="*/ 4111669 h 5194292"/>
              <a:gd name="connsiteX164" fmla="*/ 1552501 w 4271958"/>
              <a:gd name="connsiteY164" fmla="*/ 4032218 h 5194292"/>
              <a:gd name="connsiteX165" fmla="*/ 1456494 w 4271958"/>
              <a:gd name="connsiteY165" fmla="*/ 4183961 h 5194292"/>
              <a:gd name="connsiteX166" fmla="*/ 1457325 w 4271958"/>
              <a:gd name="connsiteY166" fmla="*/ 4184979 h 5194292"/>
              <a:gd name="connsiteX167" fmla="*/ 1457271 w 4271958"/>
              <a:gd name="connsiteY167" fmla="*/ 4185071 h 5194292"/>
              <a:gd name="connsiteX168" fmla="*/ 1458879 w 4271958"/>
              <a:gd name="connsiteY168" fmla="*/ 4186999 h 5194292"/>
              <a:gd name="connsiteX169" fmla="*/ 1524401 w 4271958"/>
              <a:gd name="connsiteY169" fmla="*/ 4265535 h 5194292"/>
              <a:gd name="connsiteX170" fmla="*/ 1581875 w 4271958"/>
              <a:gd name="connsiteY170" fmla="*/ 4334423 h 5194292"/>
              <a:gd name="connsiteX171" fmla="*/ 1457320 w 4271958"/>
              <a:gd name="connsiteY171" fmla="*/ 4184642 h 5194292"/>
              <a:gd name="connsiteX172" fmla="*/ 1552570 w 4271958"/>
              <a:gd name="connsiteY172" fmla="*/ 4032242 h 5194292"/>
              <a:gd name="connsiteX173" fmla="*/ 1552571 w 4271958"/>
              <a:gd name="connsiteY173" fmla="*/ 4032242 h 5194292"/>
              <a:gd name="connsiteX174" fmla="*/ 1552571 w 4271958"/>
              <a:gd name="connsiteY174" fmla="*/ 4032241 h 5194292"/>
              <a:gd name="connsiteX175" fmla="*/ 2239926 w 4271958"/>
              <a:gd name="connsiteY175" fmla="*/ 4030831 h 5194292"/>
              <a:gd name="connsiteX176" fmla="*/ 2330445 w 4271958"/>
              <a:gd name="connsiteY176" fmla="*/ 4159243 h 5194292"/>
              <a:gd name="connsiteX177" fmla="*/ 2330446 w 4271958"/>
              <a:gd name="connsiteY177" fmla="*/ 4159242 h 5194292"/>
              <a:gd name="connsiteX178" fmla="*/ 2439149 w 4271958"/>
              <a:gd name="connsiteY178" fmla="*/ 4306564 h 5194292"/>
              <a:gd name="connsiteX179" fmla="*/ 2435959 w 4271958"/>
              <a:gd name="connsiteY179" fmla="*/ 4302181 h 5194292"/>
              <a:gd name="connsiteX180" fmla="*/ 2370682 w 4271958"/>
              <a:gd name="connsiteY180" fmla="*/ 4212492 h 5194292"/>
              <a:gd name="connsiteX181" fmla="*/ 2331691 w 4271958"/>
              <a:gd name="connsiteY181" fmla="*/ 4158920 h 5194292"/>
              <a:gd name="connsiteX182" fmla="*/ 2330789 w 4271958"/>
              <a:gd name="connsiteY182" fmla="*/ 4159243 h 5194292"/>
              <a:gd name="connsiteX183" fmla="*/ 1420599 w 4271958"/>
              <a:gd name="connsiteY183" fmla="*/ 3993706 h 5194292"/>
              <a:gd name="connsiteX184" fmla="*/ 1414461 w 4271958"/>
              <a:gd name="connsiteY184" fmla="*/ 4004063 h 5194292"/>
              <a:gd name="connsiteX185" fmla="*/ 1420566 w 4271958"/>
              <a:gd name="connsiteY185" fmla="*/ 3994142 h 5194292"/>
              <a:gd name="connsiteX186" fmla="*/ 1420962 w 4271958"/>
              <a:gd name="connsiteY186" fmla="*/ 3994250 h 5194292"/>
              <a:gd name="connsiteX187" fmla="*/ 1421186 w 4271958"/>
              <a:gd name="connsiteY187" fmla="*/ 3993903 h 5194292"/>
              <a:gd name="connsiteX188" fmla="*/ 2686027 w 4271958"/>
              <a:gd name="connsiteY188" fmla="*/ 3988965 h 5194292"/>
              <a:gd name="connsiteX189" fmla="*/ 2651925 w 4271958"/>
              <a:gd name="connsiteY189" fmla="*/ 3998833 h 5194292"/>
              <a:gd name="connsiteX190" fmla="*/ 2685512 w 4271958"/>
              <a:gd name="connsiteY190" fmla="*/ 3989143 h 5194292"/>
              <a:gd name="connsiteX191" fmla="*/ 2746012 w 4271958"/>
              <a:gd name="connsiteY191" fmla="*/ 4050557 h 5194292"/>
              <a:gd name="connsiteX192" fmla="*/ 2757402 w 4271958"/>
              <a:gd name="connsiteY192" fmla="*/ 4062119 h 5194292"/>
              <a:gd name="connsiteX193" fmla="*/ 2733253 w 4271958"/>
              <a:gd name="connsiteY193" fmla="*/ 4037416 h 5194292"/>
              <a:gd name="connsiteX194" fmla="*/ 2686045 w 4271958"/>
              <a:gd name="connsiteY194" fmla="*/ 3989123 h 5194292"/>
              <a:gd name="connsiteX195" fmla="*/ 2686151 w 4271958"/>
              <a:gd name="connsiteY195" fmla="*/ 3989092 h 5194292"/>
              <a:gd name="connsiteX196" fmla="*/ 2528677 w 4271958"/>
              <a:gd name="connsiteY196" fmla="*/ 3829043 h 5194292"/>
              <a:gd name="connsiteX197" fmla="*/ 2532536 w 4271958"/>
              <a:gd name="connsiteY197" fmla="*/ 3832965 h 5194292"/>
              <a:gd name="connsiteX198" fmla="*/ 2621333 w 4271958"/>
              <a:gd name="connsiteY198" fmla="*/ 3923200 h 5194292"/>
              <a:gd name="connsiteX199" fmla="*/ 2661444 w 4271958"/>
              <a:gd name="connsiteY199" fmla="*/ 3963961 h 5194292"/>
              <a:gd name="connsiteX200" fmla="*/ 2528803 w 4271958"/>
              <a:gd name="connsiteY200" fmla="*/ 3829043 h 5194292"/>
              <a:gd name="connsiteX201" fmla="*/ 2514376 w 4271958"/>
              <a:gd name="connsiteY201" fmla="*/ 3829043 h 5194292"/>
              <a:gd name="connsiteX202" fmla="*/ 2520843 w 4271958"/>
              <a:gd name="connsiteY202" fmla="*/ 3914993 h 5194292"/>
              <a:gd name="connsiteX203" fmla="*/ 2521399 w 4271958"/>
              <a:gd name="connsiteY203" fmla="*/ 3915981 h 5194292"/>
              <a:gd name="connsiteX204" fmla="*/ 2521463 w 4271958"/>
              <a:gd name="connsiteY204" fmla="*/ 3916748 h 5194292"/>
              <a:gd name="connsiteX205" fmla="*/ 2521514 w 4271958"/>
              <a:gd name="connsiteY205" fmla="*/ 3917356 h 5194292"/>
              <a:gd name="connsiteX206" fmla="*/ 2521863 w 4271958"/>
              <a:gd name="connsiteY206" fmla="*/ 3917969 h 5194292"/>
              <a:gd name="connsiteX207" fmla="*/ 2579719 w 4271958"/>
              <a:gd name="connsiteY207" fmla="*/ 4019666 h 5194292"/>
              <a:gd name="connsiteX208" fmla="*/ 2580327 w 4271958"/>
              <a:gd name="connsiteY208" fmla="*/ 4019491 h 5194292"/>
              <a:gd name="connsiteX209" fmla="*/ 2579439 w 4271958"/>
              <a:gd name="connsiteY209" fmla="*/ 4017926 h 5194292"/>
              <a:gd name="connsiteX210" fmla="*/ 2521641 w 4271958"/>
              <a:gd name="connsiteY210" fmla="*/ 3916030 h 5194292"/>
              <a:gd name="connsiteX211" fmla="*/ 2518669 w 4271958"/>
              <a:gd name="connsiteY211" fmla="*/ 3877323 h 5194292"/>
              <a:gd name="connsiteX212" fmla="*/ 2514961 w 4271958"/>
              <a:gd name="connsiteY212" fmla="*/ 3829043 h 5194292"/>
              <a:gd name="connsiteX213" fmla="*/ 2472408 w 4271958"/>
              <a:gd name="connsiteY213" fmla="*/ 3829043 h 5194292"/>
              <a:gd name="connsiteX214" fmla="*/ 2476184 w 4271958"/>
              <a:gd name="connsiteY214" fmla="*/ 3835743 h 5194292"/>
              <a:gd name="connsiteX215" fmla="*/ 2489831 w 4271958"/>
              <a:gd name="connsiteY215" fmla="*/ 3859961 h 5194292"/>
              <a:gd name="connsiteX216" fmla="*/ 2472773 w 4271958"/>
              <a:gd name="connsiteY216" fmla="*/ 3829043 h 5194292"/>
              <a:gd name="connsiteX217" fmla="*/ 2325878 w 4271958"/>
              <a:gd name="connsiteY217" fmla="*/ 3829043 h 5194292"/>
              <a:gd name="connsiteX218" fmla="*/ 2330678 w 4271958"/>
              <a:gd name="connsiteY218" fmla="*/ 3839581 h 5194292"/>
              <a:gd name="connsiteX219" fmla="*/ 2412239 w 4271958"/>
              <a:gd name="connsiteY219" fmla="*/ 4018654 h 5194292"/>
              <a:gd name="connsiteX220" fmla="*/ 2455460 w 4271958"/>
              <a:gd name="connsiteY220" fmla="*/ 4113551 h 5194292"/>
              <a:gd name="connsiteX221" fmla="*/ 2455631 w 4271958"/>
              <a:gd name="connsiteY221" fmla="*/ 4113490 h 5194292"/>
              <a:gd name="connsiteX222" fmla="*/ 2367512 w 4271958"/>
              <a:gd name="connsiteY222" fmla="*/ 3919742 h 5194292"/>
              <a:gd name="connsiteX223" fmla="*/ 2326261 w 4271958"/>
              <a:gd name="connsiteY223" fmla="*/ 3829043 h 5194292"/>
              <a:gd name="connsiteX224" fmla="*/ 2096784 w 4271958"/>
              <a:gd name="connsiteY224" fmla="*/ 3829043 h 5194292"/>
              <a:gd name="connsiteX225" fmla="*/ 2100258 w 4271958"/>
              <a:gd name="connsiteY225" fmla="*/ 3833703 h 5194292"/>
              <a:gd name="connsiteX226" fmla="*/ 2093590 w 4271958"/>
              <a:gd name="connsiteY226" fmla="*/ 3852460 h 5194292"/>
              <a:gd name="connsiteX227" fmla="*/ 2092393 w 4271958"/>
              <a:gd name="connsiteY227" fmla="*/ 3855827 h 5194292"/>
              <a:gd name="connsiteX228" fmla="*/ 2100258 w 4271958"/>
              <a:gd name="connsiteY228" fmla="*/ 3833805 h 5194292"/>
              <a:gd name="connsiteX229" fmla="*/ 2193921 w 4271958"/>
              <a:gd name="connsiteY229" fmla="*/ 3965568 h 5194292"/>
              <a:gd name="connsiteX230" fmla="*/ 2193974 w 4271958"/>
              <a:gd name="connsiteY230" fmla="*/ 3965644 h 5194292"/>
              <a:gd name="connsiteX231" fmla="*/ 2194295 w 4271958"/>
              <a:gd name="connsiteY231" fmla="*/ 3964629 h 5194292"/>
              <a:gd name="connsiteX232" fmla="*/ 2100258 w 4271958"/>
              <a:gd name="connsiteY232" fmla="*/ 3833699 h 5194292"/>
              <a:gd name="connsiteX233" fmla="*/ 2100437 w 4271958"/>
              <a:gd name="connsiteY233" fmla="*/ 3832986 h 5194292"/>
              <a:gd name="connsiteX234" fmla="*/ 2097480 w 4271958"/>
              <a:gd name="connsiteY234" fmla="*/ 3829043 h 5194292"/>
              <a:gd name="connsiteX235" fmla="*/ 1750732 w 4271958"/>
              <a:gd name="connsiteY235" fmla="*/ 3829043 h 5194292"/>
              <a:gd name="connsiteX236" fmla="*/ 1743418 w 4271958"/>
              <a:gd name="connsiteY236" fmla="*/ 3835277 h 5194292"/>
              <a:gd name="connsiteX237" fmla="*/ 1751238 w 4271958"/>
              <a:gd name="connsiteY237" fmla="*/ 3829043 h 5194292"/>
              <a:gd name="connsiteX238" fmla="*/ 1717441 w 4271958"/>
              <a:gd name="connsiteY238" fmla="*/ 3829043 h 5194292"/>
              <a:gd name="connsiteX239" fmla="*/ 1724020 w 4271958"/>
              <a:gd name="connsiteY239" fmla="*/ 3850984 h 5194292"/>
              <a:gd name="connsiteX240" fmla="*/ 1638940 w 4271958"/>
              <a:gd name="connsiteY240" fmla="*/ 3923493 h 5194292"/>
              <a:gd name="connsiteX241" fmla="*/ 1597466 w 4271958"/>
              <a:gd name="connsiteY241" fmla="*/ 3958838 h 5194292"/>
              <a:gd name="connsiteX242" fmla="*/ 1724021 w 4271958"/>
              <a:gd name="connsiteY242" fmla="*/ 3851267 h 5194292"/>
              <a:gd name="connsiteX243" fmla="*/ 1760496 w 4271958"/>
              <a:gd name="connsiteY243" fmla="*/ 3932147 h 5194292"/>
              <a:gd name="connsiteX244" fmla="*/ 1724020 w 4271958"/>
              <a:gd name="connsiteY244" fmla="*/ 3850739 h 5194292"/>
              <a:gd name="connsiteX245" fmla="*/ 1724409 w 4271958"/>
              <a:gd name="connsiteY245" fmla="*/ 3850429 h 5194292"/>
              <a:gd name="connsiteX246" fmla="*/ 1723782 w 4271958"/>
              <a:gd name="connsiteY246" fmla="*/ 3848292 h 5194292"/>
              <a:gd name="connsiteX247" fmla="*/ 1718136 w 4271958"/>
              <a:gd name="connsiteY247" fmla="*/ 3829043 h 5194292"/>
              <a:gd name="connsiteX248" fmla="*/ 2702075 w 4271958"/>
              <a:gd name="connsiteY248" fmla="*/ 3675055 h 5194292"/>
              <a:gd name="connsiteX249" fmla="*/ 2787051 w 4271958"/>
              <a:gd name="connsiteY249" fmla="*/ 3778215 h 5194292"/>
              <a:gd name="connsiteX250" fmla="*/ 2828850 w 4271958"/>
              <a:gd name="connsiteY250" fmla="*/ 3828958 h 5194292"/>
              <a:gd name="connsiteX251" fmla="*/ 2829076 w 4271958"/>
              <a:gd name="connsiteY251" fmla="*/ 3828988 h 5194292"/>
              <a:gd name="connsiteX252" fmla="*/ 2838446 w 4271958"/>
              <a:gd name="connsiteY252" fmla="*/ 3944328 h 5194292"/>
              <a:gd name="connsiteX253" fmla="*/ 2782524 w 4271958"/>
              <a:gd name="connsiteY253" fmla="*/ 3960718 h 5194292"/>
              <a:gd name="connsiteX254" fmla="*/ 2782883 w 4271958"/>
              <a:gd name="connsiteY254" fmla="*/ 3961077 h 5194292"/>
              <a:gd name="connsiteX255" fmla="*/ 2782544 w 4271958"/>
              <a:gd name="connsiteY255" fmla="*/ 3961177 h 5194292"/>
              <a:gd name="connsiteX256" fmla="*/ 2783054 w 4271958"/>
              <a:gd name="connsiteY256" fmla="*/ 3961690 h 5194292"/>
              <a:gd name="connsiteX257" fmla="*/ 2789208 w 4271958"/>
              <a:gd name="connsiteY257" fmla="*/ 3967885 h 5194292"/>
              <a:gd name="connsiteX258" fmla="*/ 2791846 w 4271958"/>
              <a:gd name="connsiteY258" fmla="*/ 3970540 h 5194292"/>
              <a:gd name="connsiteX259" fmla="*/ 2782883 w 4271958"/>
              <a:gd name="connsiteY259" fmla="*/ 3961420 h 5194292"/>
              <a:gd name="connsiteX260" fmla="*/ 2838446 w 4271958"/>
              <a:gd name="connsiteY260" fmla="*/ 3944930 h 5194292"/>
              <a:gd name="connsiteX261" fmla="*/ 2838446 w 4271958"/>
              <a:gd name="connsiteY261" fmla="*/ 4017955 h 5194292"/>
              <a:gd name="connsiteX262" fmla="*/ 2838416 w 4271958"/>
              <a:gd name="connsiteY262" fmla="*/ 4017924 h 5194292"/>
              <a:gd name="connsiteX263" fmla="*/ 2831420 w 4271958"/>
              <a:gd name="connsiteY263" fmla="*/ 4132930 h 5194292"/>
              <a:gd name="connsiteX264" fmla="*/ 2831411 w 4271958"/>
              <a:gd name="connsiteY264" fmla="*/ 4133070 h 5194292"/>
              <a:gd name="connsiteX265" fmla="*/ 2829067 w 4271958"/>
              <a:gd name="connsiteY265" fmla="*/ 4135430 h 5194292"/>
              <a:gd name="connsiteX266" fmla="*/ 2828994 w 4271958"/>
              <a:gd name="connsiteY266" fmla="*/ 4135356 h 5194292"/>
              <a:gd name="connsiteX267" fmla="*/ 2828675 w 4271958"/>
              <a:gd name="connsiteY267" fmla="*/ 4135030 h 5194292"/>
              <a:gd name="connsiteX268" fmla="*/ 2775436 w 4271958"/>
              <a:gd name="connsiteY268" fmla="*/ 4202809 h 5194292"/>
              <a:gd name="connsiteX269" fmla="*/ 2711372 w 4271958"/>
              <a:gd name="connsiteY269" fmla="*/ 4284988 h 5194292"/>
              <a:gd name="connsiteX270" fmla="*/ 2605850 w 4271958"/>
              <a:gd name="connsiteY270" fmla="*/ 4300718 h 5194292"/>
              <a:gd name="connsiteX271" fmla="*/ 2554263 w 4271958"/>
              <a:gd name="connsiteY271" fmla="*/ 4308408 h 5194292"/>
              <a:gd name="connsiteX272" fmla="*/ 2554270 w 4271958"/>
              <a:gd name="connsiteY272" fmla="*/ 4308495 h 5194292"/>
              <a:gd name="connsiteX273" fmla="*/ 2554473 w 4271958"/>
              <a:gd name="connsiteY273" fmla="*/ 4308467 h 5194292"/>
              <a:gd name="connsiteX274" fmla="*/ 2554564 w 4271958"/>
              <a:gd name="connsiteY274" fmla="*/ 4309511 h 5194292"/>
              <a:gd name="connsiteX275" fmla="*/ 2555928 w 4271958"/>
              <a:gd name="connsiteY275" fmla="*/ 4309308 h 5194292"/>
              <a:gd name="connsiteX276" fmla="*/ 2659570 w 4271958"/>
              <a:gd name="connsiteY276" fmla="*/ 4293936 h 5194292"/>
              <a:gd name="connsiteX277" fmla="*/ 2710611 w 4271958"/>
              <a:gd name="connsiteY277" fmla="*/ 4286366 h 5194292"/>
              <a:gd name="connsiteX278" fmla="*/ 2711430 w 4271958"/>
              <a:gd name="connsiteY278" fmla="*/ 4285302 h 5194292"/>
              <a:gd name="connsiteX279" fmla="*/ 2712257 w 4271958"/>
              <a:gd name="connsiteY279" fmla="*/ 4285198 h 5194292"/>
              <a:gd name="connsiteX280" fmla="*/ 2775469 w 4271958"/>
              <a:gd name="connsiteY280" fmla="*/ 4203767 h 5194292"/>
              <a:gd name="connsiteX281" fmla="*/ 2828920 w 4271958"/>
              <a:gd name="connsiteY281" fmla="*/ 4135430 h 5194292"/>
              <a:gd name="connsiteX282" fmla="*/ 2805425 w 4271958"/>
              <a:gd name="connsiteY282" fmla="*/ 4274461 h 5194292"/>
              <a:gd name="connsiteX283" fmla="*/ 2804842 w 4271958"/>
              <a:gd name="connsiteY283" fmla="*/ 4274534 h 5194292"/>
              <a:gd name="connsiteX284" fmla="*/ 2788714 w 4271958"/>
              <a:gd name="connsiteY284" fmla="*/ 4334690 h 5194292"/>
              <a:gd name="connsiteX285" fmla="*/ 2701476 w 4271958"/>
              <a:gd name="connsiteY285" fmla="*/ 4422297 h 5194292"/>
              <a:gd name="connsiteX286" fmla="*/ 2596821 w 4271958"/>
              <a:gd name="connsiteY286" fmla="*/ 4527394 h 5194292"/>
              <a:gd name="connsiteX287" fmla="*/ 2597146 w 4271958"/>
              <a:gd name="connsiteY287" fmla="*/ 4527818 h 5194292"/>
              <a:gd name="connsiteX288" fmla="*/ 2596652 w 4271958"/>
              <a:gd name="connsiteY288" fmla="*/ 4528238 h 5194292"/>
              <a:gd name="connsiteX289" fmla="*/ 2597106 w 4271958"/>
              <a:gd name="connsiteY289" fmla="*/ 4528863 h 5194292"/>
              <a:gd name="connsiteX290" fmla="*/ 2657470 w 4271958"/>
              <a:gd name="connsiteY290" fmla="*/ 4612060 h 5194292"/>
              <a:gd name="connsiteX291" fmla="*/ 2589188 w 4271958"/>
              <a:gd name="connsiteY291" fmla="*/ 4694091 h 5194292"/>
              <a:gd name="connsiteX292" fmla="*/ 2589208 w 4271958"/>
              <a:gd name="connsiteY292" fmla="*/ 4694303 h 5194292"/>
              <a:gd name="connsiteX293" fmla="*/ 2588843 w 4271958"/>
              <a:gd name="connsiteY293" fmla="*/ 4694485 h 5194292"/>
              <a:gd name="connsiteX294" fmla="*/ 2601650 w 4271958"/>
              <a:gd name="connsiteY294" fmla="*/ 4701936 h 5194292"/>
              <a:gd name="connsiteX295" fmla="*/ 2610073 w 4271958"/>
              <a:gd name="connsiteY295" fmla="*/ 4778764 h 5194292"/>
              <a:gd name="connsiteX296" fmla="*/ 2525037 w 4271958"/>
              <a:gd name="connsiteY296" fmla="*/ 4834637 h 5194292"/>
              <a:gd name="connsiteX297" fmla="*/ 2498730 w 4271958"/>
              <a:gd name="connsiteY297" fmla="*/ 4841454 h 5194292"/>
              <a:gd name="connsiteX298" fmla="*/ 2497530 w 4271958"/>
              <a:gd name="connsiteY298" fmla="*/ 4842683 h 5194292"/>
              <a:gd name="connsiteX299" fmla="*/ 2488111 w 4271958"/>
              <a:gd name="connsiteY299" fmla="*/ 4845043 h 5194292"/>
              <a:gd name="connsiteX300" fmla="*/ 2488017 w 4271958"/>
              <a:gd name="connsiteY300" fmla="*/ 4844396 h 5194292"/>
              <a:gd name="connsiteX301" fmla="*/ 2479793 w 4271958"/>
              <a:gd name="connsiteY301" fmla="*/ 4844396 h 5194292"/>
              <a:gd name="connsiteX302" fmla="*/ 2470390 w 4271958"/>
              <a:gd name="connsiteY302" fmla="*/ 4856155 h 5194292"/>
              <a:gd name="connsiteX303" fmla="*/ 2388115 w 4271958"/>
              <a:gd name="connsiteY303" fmla="*/ 4790303 h 5194292"/>
              <a:gd name="connsiteX304" fmla="*/ 2387109 w 4271958"/>
              <a:gd name="connsiteY304" fmla="*/ 4791309 h 5194292"/>
              <a:gd name="connsiteX305" fmla="*/ 2388104 w 4271958"/>
              <a:gd name="connsiteY305" fmla="*/ 4792092 h 5194292"/>
              <a:gd name="connsiteX306" fmla="*/ 2470145 w 4271958"/>
              <a:gd name="connsiteY306" fmla="*/ 4856649 h 5194292"/>
              <a:gd name="connsiteX307" fmla="*/ 2440082 w 4271958"/>
              <a:gd name="connsiteY307" fmla="*/ 4888269 h 5194292"/>
              <a:gd name="connsiteX308" fmla="*/ 2387493 w 4271958"/>
              <a:gd name="connsiteY308" fmla="*/ 4933349 h 5194292"/>
              <a:gd name="connsiteX309" fmla="*/ 2387596 w 4271958"/>
              <a:gd name="connsiteY309" fmla="*/ 4934505 h 5194292"/>
              <a:gd name="connsiteX310" fmla="*/ 2272450 w 4271958"/>
              <a:gd name="connsiteY310" fmla="*/ 4997612 h 5194292"/>
              <a:gd name="connsiteX311" fmla="*/ 2211383 w 4271958"/>
              <a:gd name="connsiteY311" fmla="*/ 5016310 h 5194292"/>
              <a:gd name="connsiteX312" fmla="*/ 2211383 w 4271958"/>
              <a:gd name="connsiteY312" fmla="*/ 5112411 h 5194292"/>
              <a:gd name="connsiteX313" fmla="*/ 2128833 w 4271958"/>
              <a:gd name="connsiteY313" fmla="*/ 5194292 h 5194292"/>
              <a:gd name="connsiteX314" fmla="*/ 2046283 w 4271958"/>
              <a:gd name="connsiteY314" fmla="*/ 5112411 h 5194292"/>
              <a:gd name="connsiteX315" fmla="*/ 2046283 w 4271958"/>
              <a:gd name="connsiteY315" fmla="*/ 5027203 h 5194292"/>
              <a:gd name="connsiteX316" fmla="*/ 2046283 w 4271958"/>
              <a:gd name="connsiteY316" fmla="*/ 5025058 h 5194292"/>
              <a:gd name="connsiteX317" fmla="*/ 2030408 w 4271958"/>
              <a:gd name="connsiteY317" fmla="*/ 5023736 h 5194292"/>
              <a:gd name="connsiteX318" fmla="*/ 2037458 w 4271958"/>
              <a:gd name="connsiteY318" fmla="*/ 4727865 h 5194292"/>
              <a:gd name="connsiteX319" fmla="*/ 2037458 w 4271958"/>
              <a:gd name="connsiteY319" fmla="*/ 4713005 h 5194292"/>
              <a:gd name="connsiteX320" fmla="*/ 2037458 w 4271958"/>
              <a:gd name="connsiteY320" fmla="*/ 4709003 h 5194292"/>
              <a:gd name="connsiteX321" fmla="*/ 2036758 w 4271958"/>
              <a:gd name="connsiteY321" fmla="*/ 4709013 h 5194292"/>
              <a:gd name="connsiteX322" fmla="*/ 2036758 w 4271958"/>
              <a:gd name="connsiteY322" fmla="*/ 4727770 h 5194292"/>
              <a:gd name="connsiteX323" fmla="*/ 2029747 w 4271958"/>
              <a:gd name="connsiteY323" fmla="*/ 5022842 h 5194292"/>
              <a:gd name="connsiteX324" fmla="*/ 1868483 w 4271958"/>
              <a:gd name="connsiteY324" fmla="*/ 4954929 h 5194292"/>
              <a:gd name="connsiteX325" fmla="*/ 1868507 w 4271958"/>
              <a:gd name="connsiteY325" fmla="*/ 4954556 h 5194292"/>
              <a:gd name="connsiteX326" fmla="*/ 1810434 w 4271958"/>
              <a:gd name="connsiteY326" fmla="*/ 4908633 h 5194292"/>
              <a:gd name="connsiteX327" fmla="*/ 1767314 w 4271958"/>
              <a:gd name="connsiteY327" fmla="*/ 4874758 h 5194292"/>
              <a:gd name="connsiteX328" fmla="*/ 1746210 w 4271958"/>
              <a:gd name="connsiteY328" fmla="*/ 4866142 h 5194292"/>
              <a:gd name="connsiteX329" fmla="*/ 1746246 w 4271958"/>
              <a:gd name="connsiteY329" fmla="*/ 4866474 h 5194292"/>
              <a:gd name="connsiteX330" fmla="*/ 1739182 w 4271958"/>
              <a:gd name="connsiteY330" fmla="*/ 4866474 h 5194292"/>
              <a:gd name="connsiteX331" fmla="*/ 1635534 w 4271958"/>
              <a:gd name="connsiteY331" fmla="*/ 4861786 h 5194292"/>
              <a:gd name="connsiteX332" fmla="*/ 1604965 w 4271958"/>
              <a:gd name="connsiteY332" fmla="*/ 4835518 h 5194292"/>
              <a:gd name="connsiteX333" fmla="*/ 1604964 w 4271958"/>
              <a:gd name="connsiteY333" fmla="*/ 4835518 h 5194292"/>
              <a:gd name="connsiteX334" fmla="*/ 1604966 w 4271958"/>
              <a:gd name="connsiteY334" fmla="*/ 4835517 h 5194292"/>
              <a:gd name="connsiteX335" fmla="*/ 1607011 w 4271958"/>
              <a:gd name="connsiteY335" fmla="*/ 4834452 h 5194292"/>
              <a:gd name="connsiteX336" fmla="*/ 1636943 w 4271958"/>
              <a:gd name="connsiteY336" fmla="*/ 4818853 h 5194292"/>
              <a:gd name="connsiteX337" fmla="*/ 1656134 w 4271958"/>
              <a:gd name="connsiteY337" fmla="*/ 4808853 h 5194292"/>
              <a:gd name="connsiteX338" fmla="*/ 1647845 w 4271958"/>
              <a:gd name="connsiteY338" fmla="*/ 4813097 h 5194292"/>
              <a:gd name="connsiteX339" fmla="*/ 1604060 w 4271958"/>
              <a:gd name="connsiteY339" fmla="*/ 4835517 h 5194292"/>
              <a:gd name="connsiteX340" fmla="*/ 1585108 w 4271958"/>
              <a:gd name="connsiteY340" fmla="*/ 4767593 h 5194292"/>
              <a:gd name="connsiteX341" fmla="*/ 1606054 w 4271958"/>
              <a:gd name="connsiteY341" fmla="*/ 4730086 h 5194292"/>
              <a:gd name="connsiteX342" fmla="*/ 1626013 w 4271958"/>
              <a:gd name="connsiteY342" fmla="*/ 4719606 h 5194292"/>
              <a:gd name="connsiteX343" fmla="*/ 1623271 w 4271958"/>
              <a:gd name="connsiteY343" fmla="*/ 4714565 h 5194292"/>
              <a:gd name="connsiteX344" fmla="*/ 1542970 w 4271958"/>
              <a:gd name="connsiteY344" fmla="*/ 4543408 h 5194292"/>
              <a:gd name="connsiteX345" fmla="*/ 1503597 w 4271958"/>
              <a:gd name="connsiteY345" fmla="*/ 4443313 h 5194292"/>
              <a:gd name="connsiteX346" fmla="*/ 1503333 w 4271958"/>
              <a:gd name="connsiteY346" fmla="*/ 4443405 h 5194292"/>
              <a:gd name="connsiteX347" fmla="*/ 1498598 w 4271958"/>
              <a:gd name="connsiteY347" fmla="*/ 4426978 h 5194292"/>
              <a:gd name="connsiteX348" fmla="*/ 1554116 w 4271958"/>
              <a:gd name="connsiteY348" fmla="*/ 4365665 h 5194292"/>
              <a:gd name="connsiteX349" fmla="*/ 1581411 w 4271958"/>
              <a:gd name="connsiteY349" fmla="*/ 4335521 h 5194292"/>
              <a:gd name="connsiteX350" fmla="*/ 1581149 w 4271958"/>
              <a:gd name="connsiteY350" fmla="*/ 4335455 h 5194292"/>
              <a:gd name="connsiteX351" fmla="*/ 1580860 w 4271958"/>
              <a:gd name="connsiteY351" fmla="*/ 4335455 h 5194292"/>
              <a:gd name="connsiteX352" fmla="*/ 1579863 w 4271958"/>
              <a:gd name="connsiteY352" fmla="*/ 4336556 h 5194292"/>
              <a:gd name="connsiteX353" fmla="*/ 1498834 w 4271958"/>
              <a:gd name="connsiteY353" fmla="*/ 4425942 h 5194292"/>
              <a:gd name="connsiteX354" fmla="*/ 1454149 w 4271958"/>
              <a:gd name="connsiteY354" fmla="*/ 4286242 h 5194292"/>
              <a:gd name="connsiteX355" fmla="*/ 1507583 w 4271958"/>
              <a:gd name="connsiteY355" fmla="*/ 4306815 h 5194292"/>
              <a:gd name="connsiteX356" fmla="*/ 1496114 w 4271958"/>
              <a:gd name="connsiteY356" fmla="*/ 4302304 h 5194292"/>
              <a:gd name="connsiteX357" fmla="*/ 1454583 w 4271958"/>
              <a:gd name="connsiteY357" fmla="*/ 4285970 h 5194292"/>
              <a:gd name="connsiteX358" fmla="*/ 1438273 w 4271958"/>
              <a:gd name="connsiteY358" fmla="*/ 4217633 h 5194292"/>
              <a:gd name="connsiteX359" fmla="*/ 1440603 w 4271958"/>
              <a:gd name="connsiteY359" fmla="*/ 4213509 h 5194292"/>
              <a:gd name="connsiteX360" fmla="*/ 1443146 w 4271958"/>
              <a:gd name="connsiteY360" fmla="*/ 4209008 h 5194292"/>
              <a:gd name="connsiteX361" fmla="*/ 1437851 w 4271958"/>
              <a:gd name="connsiteY361" fmla="*/ 4217980 h 5194292"/>
              <a:gd name="connsiteX362" fmla="*/ 1420812 w 4271958"/>
              <a:gd name="connsiteY362" fmla="*/ 4140192 h 5194292"/>
              <a:gd name="connsiteX363" fmla="*/ 1422645 w 4271958"/>
              <a:gd name="connsiteY363" fmla="*/ 4142440 h 5194292"/>
              <a:gd name="connsiteX364" fmla="*/ 1420755 w 4271958"/>
              <a:gd name="connsiteY364" fmla="*/ 4140054 h 5194292"/>
              <a:gd name="connsiteX365" fmla="*/ 1416048 w 4271958"/>
              <a:gd name="connsiteY365" fmla="*/ 4116587 h 5194292"/>
              <a:gd name="connsiteX366" fmla="*/ 1488586 w 4271958"/>
              <a:gd name="connsiteY366" fmla="*/ 4053702 h 5194292"/>
              <a:gd name="connsiteX367" fmla="*/ 1524235 w 4271958"/>
              <a:gd name="connsiteY367" fmla="*/ 4022796 h 5194292"/>
              <a:gd name="connsiteX368" fmla="*/ 1523998 w 4271958"/>
              <a:gd name="connsiteY368" fmla="*/ 4022717 h 5194292"/>
              <a:gd name="connsiteX369" fmla="*/ 1524074 w 4271958"/>
              <a:gd name="connsiteY369" fmla="*/ 4022652 h 5194292"/>
              <a:gd name="connsiteX370" fmla="*/ 1523753 w 4271958"/>
              <a:gd name="connsiteY370" fmla="*/ 4022565 h 5194292"/>
              <a:gd name="connsiteX371" fmla="*/ 1522309 w 4271958"/>
              <a:gd name="connsiteY371" fmla="*/ 4023820 h 5194292"/>
              <a:gd name="connsiteX372" fmla="*/ 1415865 w 4271958"/>
              <a:gd name="connsiteY372" fmla="*/ 4116380 h 5194292"/>
              <a:gd name="connsiteX373" fmla="*/ 1401760 w 4271958"/>
              <a:gd name="connsiteY373" fmla="*/ 4024702 h 5194292"/>
              <a:gd name="connsiteX374" fmla="*/ 1402424 w 4271958"/>
              <a:gd name="connsiteY374" fmla="*/ 4023623 h 5194292"/>
              <a:gd name="connsiteX375" fmla="*/ 1400172 w 4271958"/>
              <a:gd name="connsiteY375" fmla="*/ 3986205 h 5194292"/>
              <a:gd name="connsiteX376" fmla="*/ 1400823 w 4271958"/>
              <a:gd name="connsiteY376" fmla="*/ 3986431 h 5194292"/>
              <a:gd name="connsiteX377" fmla="*/ 1396163 w 4271958"/>
              <a:gd name="connsiteY377" fmla="*/ 3829043 h 5194292"/>
              <a:gd name="connsiteX378" fmla="*/ 1395414 w 4271958"/>
              <a:gd name="connsiteY378" fmla="*/ 3829043 h 5194292"/>
              <a:gd name="connsiteX379" fmla="*/ 1398589 w 4271958"/>
              <a:gd name="connsiteY379" fmla="*/ 3779830 h 5194292"/>
              <a:gd name="connsiteX380" fmla="*/ 1538289 w 4271958"/>
              <a:gd name="connsiteY380" fmla="*/ 3690930 h 5194292"/>
              <a:gd name="connsiteX381" fmla="*/ 1719258 w 4271958"/>
              <a:gd name="connsiteY381" fmla="*/ 3690930 h 5194292"/>
              <a:gd name="connsiteX382" fmla="*/ 1538289 w 4271958"/>
              <a:gd name="connsiteY382" fmla="*/ 3829043 h 5194292"/>
              <a:gd name="connsiteX383" fmla="*/ 1527173 w 4271958"/>
              <a:gd name="connsiteY383" fmla="*/ 3829043 h 5194292"/>
              <a:gd name="connsiteX384" fmla="*/ 1526685 w 4271958"/>
              <a:gd name="connsiteY384" fmla="*/ 3829807 h 5194292"/>
              <a:gd name="connsiteX385" fmla="*/ 1572343 w 4271958"/>
              <a:gd name="connsiteY385" fmla="*/ 3829043 h 5194292"/>
              <a:gd name="connsiteX386" fmla="*/ 1538289 w 4271958"/>
              <a:gd name="connsiteY386" fmla="*/ 3829043 h 5194292"/>
              <a:gd name="connsiteX387" fmla="*/ 1719259 w 4271958"/>
              <a:gd name="connsiteY387" fmla="*/ 3690930 h 5194292"/>
              <a:gd name="connsiteX388" fmla="*/ 1746246 w 4271958"/>
              <a:gd name="connsiteY388" fmla="*/ 3690930 h 5194292"/>
              <a:gd name="connsiteX389" fmla="*/ 1777995 w 4271958"/>
              <a:gd name="connsiteY389" fmla="*/ 3690930 h 5194292"/>
              <a:gd name="connsiteX390" fmla="*/ 1777996 w 4271958"/>
              <a:gd name="connsiteY390" fmla="*/ 3690930 h 5194292"/>
              <a:gd name="connsiteX391" fmla="*/ 2079620 w 4271958"/>
              <a:gd name="connsiteY391" fmla="*/ 3690930 h 5194292"/>
              <a:gd name="connsiteX392" fmla="*/ 2069599 w 4271958"/>
              <a:gd name="connsiteY392" fmla="*/ 3701965 h 5194292"/>
              <a:gd name="connsiteX393" fmla="*/ 2069600 w 4271958"/>
              <a:gd name="connsiteY393" fmla="*/ 3701965 h 5194292"/>
              <a:gd name="connsiteX394" fmla="*/ 2079621 w 4271958"/>
              <a:gd name="connsiteY394" fmla="*/ 3690930 h 5194292"/>
              <a:gd name="connsiteX395" fmla="*/ 2149470 w 4271958"/>
              <a:gd name="connsiteY395" fmla="*/ 3690930 h 5194292"/>
              <a:gd name="connsiteX396" fmla="*/ 2149471 w 4271958"/>
              <a:gd name="connsiteY396" fmla="*/ 3690930 h 5194292"/>
              <a:gd name="connsiteX397" fmla="*/ 2260595 w 4271958"/>
              <a:gd name="connsiteY397" fmla="*/ 3690930 h 5194292"/>
              <a:gd name="connsiteX398" fmla="*/ 2471733 w 4271958"/>
              <a:gd name="connsiteY398" fmla="*/ 3690930 h 5194292"/>
              <a:gd name="connsiteX399" fmla="*/ 2490783 w 4271958"/>
              <a:gd name="connsiteY399" fmla="*/ 3690930 h 5194292"/>
              <a:gd name="connsiteX400" fmla="*/ 2539996 w 4271958"/>
              <a:gd name="connsiteY400" fmla="*/ 3690930 h 5194292"/>
              <a:gd name="connsiteX401" fmla="*/ 2540952 w 4271958"/>
              <a:gd name="connsiteY401" fmla="*/ 3691387 h 5194292"/>
              <a:gd name="connsiteX402" fmla="*/ 2542491 w 4271958"/>
              <a:gd name="connsiteY402" fmla="*/ 3691387 h 5194292"/>
              <a:gd name="connsiteX403" fmla="*/ 2699726 w 4271958"/>
              <a:gd name="connsiteY403" fmla="*/ 3691387 h 5194292"/>
              <a:gd name="connsiteX404" fmla="*/ 2702075 w 4271958"/>
              <a:gd name="connsiteY404" fmla="*/ 3675055 h 5194292"/>
              <a:gd name="connsiteX405" fmla="*/ 3698870 w 4271958"/>
              <a:gd name="connsiteY405" fmla="*/ 3538530 h 5194292"/>
              <a:gd name="connsiteX406" fmla="*/ 3825870 w 4271958"/>
              <a:gd name="connsiteY406" fmla="*/ 3646480 h 5194292"/>
              <a:gd name="connsiteX407" fmla="*/ 3717920 w 4271958"/>
              <a:gd name="connsiteY407" fmla="*/ 3779830 h 5194292"/>
              <a:gd name="connsiteX408" fmla="*/ 3457570 w 4271958"/>
              <a:gd name="connsiteY408" fmla="*/ 3563930 h 5194292"/>
              <a:gd name="connsiteX409" fmla="*/ 729591 w 4271958"/>
              <a:gd name="connsiteY409" fmla="*/ 3398830 h 5194292"/>
              <a:gd name="connsiteX410" fmla="*/ 736602 w 4271958"/>
              <a:gd name="connsiteY410" fmla="*/ 3629651 h 5194292"/>
              <a:gd name="connsiteX411" fmla="*/ 601047 w 4271958"/>
              <a:gd name="connsiteY411" fmla="*/ 3759193 h 5194292"/>
              <a:gd name="connsiteX412" fmla="*/ 484189 w 4271958"/>
              <a:gd name="connsiteY412" fmla="*/ 3634361 h 5194292"/>
              <a:gd name="connsiteX413" fmla="*/ 729591 w 4271958"/>
              <a:gd name="connsiteY413" fmla="*/ 3398830 h 5194292"/>
              <a:gd name="connsiteX414" fmla="*/ 3452086 w 4271958"/>
              <a:gd name="connsiteY414" fmla="*/ 3338505 h 5194292"/>
              <a:gd name="connsiteX415" fmla="*/ 3698870 w 4271958"/>
              <a:gd name="connsiteY415" fmla="*/ 3538100 h 5194292"/>
              <a:gd name="connsiteX416" fmla="*/ 3456787 w 4271958"/>
              <a:gd name="connsiteY416" fmla="*/ 3563930 h 5194292"/>
              <a:gd name="connsiteX417" fmla="*/ 3343971 w 4271958"/>
              <a:gd name="connsiteY417" fmla="*/ 3472351 h 5194292"/>
              <a:gd name="connsiteX418" fmla="*/ 3336920 w 4271958"/>
              <a:gd name="connsiteY418" fmla="*/ 3467655 h 5194292"/>
              <a:gd name="connsiteX419" fmla="*/ 809626 w 4271958"/>
              <a:gd name="connsiteY419" fmla="*/ 3324217 h 5194292"/>
              <a:gd name="connsiteX420" fmla="*/ 927102 w 4271958"/>
              <a:gd name="connsiteY420" fmla="*/ 3448042 h 5194292"/>
              <a:gd name="connsiteX421" fmla="*/ 736601 w 4271958"/>
              <a:gd name="connsiteY421" fmla="*/ 3627430 h 5194292"/>
              <a:gd name="connsiteX422" fmla="*/ 736601 w 4271958"/>
              <a:gd name="connsiteY422" fmla="*/ 3629018 h 5194292"/>
              <a:gd name="connsiteX423" fmla="*/ 735434 w 4271958"/>
              <a:gd name="connsiteY423" fmla="*/ 3585385 h 5194292"/>
              <a:gd name="connsiteX424" fmla="*/ 730255 w 4271958"/>
              <a:gd name="connsiteY424" fmla="*/ 3398976 h 5194292"/>
              <a:gd name="connsiteX425" fmla="*/ 730251 w 4271958"/>
              <a:gd name="connsiteY425" fmla="*/ 3398835 h 5194292"/>
              <a:gd name="connsiteX426" fmla="*/ 730251 w 4271958"/>
              <a:gd name="connsiteY426" fmla="*/ 3398830 h 5194292"/>
              <a:gd name="connsiteX427" fmla="*/ 730251 w 4271958"/>
              <a:gd name="connsiteY427" fmla="*/ 3398829 h 5194292"/>
              <a:gd name="connsiteX428" fmla="*/ 3028719 w 4271958"/>
              <a:gd name="connsiteY428" fmla="*/ 3054342 h 5194292"/>
              <a:gd name="connsiteX429" fmla="*/ 3170233 w 4271958"/>
              <a:gd name="connsiteY429" fmla="*/ 3087062 h 5194292"/>
              <a:gd name="connsiteX430" fmla="*/ 3158440 w 4271958"/>
              <a:gd name="connsiteY430" fmla="*/ 3108096 h 5194292"/>
              <a:gd name="connsiteX431" fmla="*/ 3157353 w 4271958"/>
              <a:gd name="connsiteY431" fmla="*/ 3108611 h 5194292"/>
              <a:gd name="connsiteX432" fmla="*/ 3076696 w 4271958"/>
              <a:gd name="connsiteY432" fmla="*/ 3240244 h 5194292"/>
              <a:gd name="connsiteX433" fmla="*/ 2941871 w 4271958"/>
              <a:gd name="connsiteY433" fmla="*/ 3434776 h 5194292"/>
              <a:gd name="connsiteX434" fmla="*/ 2930418 w 4271958"/>
              <a:gd name="connsiteY434" fmla="*/ 3450840 h 5194292"/>
              <a:gd name="connsiteX435" fmla="*/ 2930520 w 4271958"/>
              <a:gd name="connsiteY435" fmla="*/ 3451617 h 5194292"/>
              <a:gd name="connsiteX436" fmla="*/ 2883376 w 4271958"/>
              <a:gd name="connsiteY436" fmla="*/ 3538530 h 5194292"/>
              <a:gd name="connsiteX437" fmla="*/ 2882823 w 4271958"/>
              <a:gd name="connsiteY437" fmla="*/ 3538026 h 5194292"/>
              <a:gd name="connsiteX438" fmla="*/ 2857161 w 4271958"/>
              <a:gd name="connsiteY438" fmla="*/ 3611115 h 5194292"/>
              <a:gd name="connsiteX439" fmla="*/ 2765867 w 4271958"/>
              <a:gd name="connsiteY439" fmla="*/ 3640924 h 5194292"/>
              <a:gd name="connsiteX440" fmla="*/ 2768916 w 4271958"/>
              <a:gd name="connsiteY440" fmla="*/ 3639947 h 5194292"/>
              <a:gd name="connsiteX441" fmla="*/ 2857495 w 4271958"/>
              <a:gd name="connsiteY441" fmla="*/ 3611555 h 5194292"/>
              <a:gd name="connsiteX442" fmla="*/ 2831566 w 4271958"/>
              <a:gd name="connsiteY442" fmla="*/ 3763562 h 5194292"/>
              <a:gd name="connsiteX443" fmla="*/ 2829209 w 4271958"/>
              <a:gd name="connsiteY443" fmla="*/ 3829043 h 5194292"/>
              <a:gd name="connsiteX444" fmla="*/ 2701920 w 4271958"/>
              <a:gd name="connsiteY444" fmla="*/ 3674697 h 5194292"/>
              <a:gd name="connsiteX445" fmla="*/ 2704277 w 4271958"/>
              <a:gd name="connsiteY445" fmla="*/ 3660665 h 5194292"/>
              <a:gd name="connsiteX446" fmla="*/ 2705189 w 4271958"/>
              <a:gd name="connsiteY446" fmla="*/ 3660373 h 5194292"/>
              <a:gd name="connsiteX447" fmla="*/ 2729660 w 4271958"/>
              <a:gd name="connsiteY447" fmla="*/ 3557622 h 5194292"/>
              <a:gd name="connsiteX448" fmla="*/ 2775279 w 4271958"/>
              <a:gd name="connsiteY448" fmla="*/ 3438517 h 5194292"/>
              <a:gd name="connsiteX449" fmla="*/ 2775628 w 4271958"/>
              <a:gd name="connsiteY449" fmla="*/ 3438838 h 5194292"/>
              <a:gd name="connsiteX450" fmla="*/ 2833875 w 4271958"/>
              <a:gd name="connsiteY450" fmla="*/ 3350611 h 5194292"/>
              <a:gd name="connsiteX451" fmla="*/ 2866876 w 4271958"/>
              <a:gd name="connsiteY451" fmla="*/ 3305393 h 5194292"/>
              <a:gd name="connsiteX452" fmla="*/ 2906761 w 4271958"/>
              <a:gd name="connsiteY452" fmla="*/ 3249865 h 5194292"/>
              <a:gd name="connsiteX453" fmla="*/ 2906708 w 4271958"/>
              <a:gd name="connsiteY453" fmla="*/ 3249235 h 5194292"/>
              <a:gd name="connsiteX454" fmla="*/ 2923117 w 4271958"/>
              <a:gd name="connsiteY454" fmla="*/ 3223400 h 5194292"/>
              <a:gd name="connsiteX455" fmla="*/ 3096512 w 4271958"/>
              <a:gd name="connsiteY455" fmla="*/ 3137528 h 5194292"/>
              <a:gd name="connsiteX456" fmla="*/ 3117720 w 4271958"/>
              <a:gd name="connsiteY456" fmla="*/ 3127375 h 5194292"/>
              <a:gd name="connsiteX457" fmla="*/ 3097044 w 4271958"/>
              <a:gd name="connsiteY457" fmla="*/ 3137165 h 5194292"/>
              <a:gd name="connsiteX458" fmla="*/ 2922583 w 4271958"/>
              <a:gd name="connsiteY458" fmla="*/ 3222617 h 5194292"/>
              <a:gd name="connsiteX459" fmla="*/ 3028719 w 4271958"/>
              <a:gd name="connsiteY459" fmla="*/ 3054342 h 5194292"/>
              <a:gd name="connsiteX460" fmla="*/ 914401 w 4271958"/>
              <a:gd name="connsiteY460" fmla="*/ 2849555 h 5194292"/>
              <a:gd name="connsiteX461" fmla="*/ 1127293 w 4271958"/>
              <a:gd name="connsiteY461" fmla="*/ 2964484 h 5194292"/>
              <a:gd name="connsiteX462" fmla="*/ 1136651 w 4271958"/>
              <a:gd name="connsiteY462" fmla="*/ 2980903 h 5194292"/>
              <a:gd name="connsiteX463" fmla="*/ 1136379 w 4271958"/>
              <a:gd name="connsiteY463" fmla="*/ 2981331 h 5194292"/>
              <a:gd name="connsiteX464" fmla="*/ 1240677 w 4271958"/>
              <a:gd name="connsiteY464" fmla="*/ 3141499 h 5194292"/>
              <a:gd name="connsiteX465" fmla="*/ 1336167 w 4271958"/>
              <a:gd name="connsiteY465" fmla="*/ 3268175 h 5194292"/>
              <a:gd name="connsiteX466" fmla="*/ 1414911 w 4271958"/>
              <a:gd name="connsiteY466" fmla="*/ 3373983 h 5194292"/>
              <a:gd name="connsiteX467" fmla="*/ 1479114 w 4271958"/>
              <a:gd name="connsiteY467" fmla="*/ 3479077 h 5194292"/>
              <a:gd name="connsiteX468" fmla="*/ 1480370 w 4271958"/>
              <a:gd name="connsiteY468" fmla="*/ 3479834 h 5194292"/>
              <a:gd name="connsiteX469" fmla="*/ 1480748 w 4271958"/>
              <a:gd name="connsiteY469" fmla="*/ 3480589 h 5194292"/>
              <a:gd name="connsiteX470" fmla="*/ 1489076 w 4271958"/>
              <a:gd name="connsiteY470" fmla="*/ 3486142 h 5194292"/>
              <a:gd name="connsiteX471" fmla="*/ 1488183 w 4271958"/>
              <a:gd name="connsiteY471" fmla="*/ 3485877 h 5194292"/>
              <a:gd name="connsiteX472" fmla="*/ 1482554 w 4271958"/>
              <a:gd name="connsiteY472" fmla="*/ 3484209 h 5194292"/>
              <a:gd name="connsiteX473" fmla="*/ 1482726 w 4271958"/>
              <a:gd name="connsiteY473" fmla="*/ 3484555 h 5194292"/>
              <a:gd name="connsiteX474" fmla="*/ 1482286 w 4271958"/>
              <a:gd name="connsiteY474" fmla="*/ 3484465 h 5194292"/>
              <a:gd name="connsiteX475" fmla="*/ 1489066 w 4271958"/>
              <a:gd name="connsiteY475" fmla="*/ 3498048 h 5194292"/>
              <a:gd name="connsiteX476" fmla="*/ 1489394 w 4271958"/>
              <a:gd name="connsiteY476" fmla="*/ 3497255 h 5194292"/>
              <a:gd name="connsiteX477" fmla="*/ 1538289 w 4271958"/>
              <a:gd name="connsiteY477" fmla="*/ 3690348 h 5194292"/>
              <a:gd name="connsiteX478" fmla="*/ 1398589 w 4271958"/>
              <a:gd name="connsiteY478" fmla="*/ 3779830 h 5194292"/>
              <a:gd name="connsiteX479" fmla="*/ 1400918 w 4271958"/>
              <a:gd name="connsiteY479" fmla="*/ 3756282 h 5194292"/>
              <a:gd name="connsiteX480" fmla="*/ 1400918 w 4271958"/>
              <a:gd name="connsiteY480" fmla="*/ 3711541 h 5194292"/>
              <a:gd name="connsiteX481" fmla="*/ 1460190 w 4271958"/>
              <a:gd name="connsiteY481" fmla="*/ 3567986 h 5194292"/>
              <a:gd name="connsiteX482" fmla="*/ 1487072 w 4271958"/>
              <a:gd name="connsiteY482" fmla="*/ 3502879 h 5194292"/>
              <a:gd name="connsiteX483" fmla="*/ 1477950 w 4271958"/>
              <a:gd name="connsiteY483" fmla="*/ 3524757 h 5194292"/>
              <a:gd name="connsiteX484" fmla="*/ 1400061 w 4271958"/>
              <a:gd name="connsiteY484" fmla="*/ 3711568 h 5194292"/>
              <a:gd name="connsiteX485" fmla="*/ 1339447 w 4271958"/>
              <a:gd name="connsiteY485" fmla="*/ 3509984 h 5194292"/>
              <a:gd name="connsiteX486" fmla="*/ 1297303 w 4271958"/>
              <a:gd name="connsiteY486" fmla="*/ 3446926 h 5194292"/>
              <a:gd name="connsiteX487" fmla="*/ 1296630 w 4271958"/>
              <a:gd name="connsiteY487" fmla="*/ 3446789 h 5194292"/>
              <a:gd name="connsiteX488" fmla="*/ 1225961 w 4271958"/>
              <a:gd name="connsiteY488" fmla="*/ 3352374 h 5194292"/>
              <a:gd name="connsiteX489" fmla="*/ 1191641 w 4271958"/>
              <a:gd name="connsiteY489" fmla="*/ 3306523 h 5194292"/>
              <a:gd name="connsiteX490" fmla="*/ 1190433 w 4271958"/>
              <a:gd name="connsiteY490" fmla="*/ 3305796 h 5194292"/>
              <a:gd name="connsiteX491" fmla="*/ 1054101 w 4271958"/>
              <a:gd name="connsiteY491" fmla="*/ 3110638 h 5194292"/>
              <a:gd name="connsiteX492" fmla="*/ 1054671 w 4271958"/>
              <a:gd name="connsiteY492" fmla="*/ 3109742 h 5194292"/>
              <a:gd name="connsiteX493" fmla="*/ 997452 w 4271958"/>
              <a:gd name="connsiteY493" fmla="*/ 3015205 h 5194292"/>
              <a:gd name="connsiteX494" fmla="*/ 940136 w 4271958"/>
              <a:gd name="connsiteY494" fmla="*/ 2908192 h 5194292"/>
              <a:gd name="connsiteX495" fmla="*/ 914401 w 4271958"/>
              <a:gd name="connsiteY495" fmla="*/ 2849555 h 5194292"/>
              <a:gd name="connsiteX496" fmla="*/ 1049923 w 4271958"/>
              <a:gd name="connsiteY496" fmla="*/ 2816217 h 5194292"/>
              <a:gd name="connsiteX497" fmla="*/ 1063960 w 4271958"/>
              <a:gd name="connsiteY497" fmla="*/ 2846682 h 5194292"/>
              <a:gd name="connsiteX498" fmla="*/ 1127126 w 4271958"/>
              <a:gd name="connsiteY498" fmla="*/ 2963855 h 5194292"/>
              <a:gd name="connsiteX499" fmla="*/ 914233 w 4271958"/>
              <a:gd name="connsiteY499" fmla="*/ 2849025 h 5194292"/>
              <a:gd name="connsiteX500" fmla="*/ 904875 w 4271958"/>
              <a:gd name="connsiteY500" fmla="*/ 2832621 h 5194292"/>
              <a:gd name="connsiteX501" fmla="*/ 1049923 w 4271958"/>
              <a:gd name="connsiteY501" fmla="*/ 2816217 h 5194292"/>
              <a:gd name="connsiteX502" fmla="*/ 922340 w 4271958"/>
              <a:gd name="connsiteY502" fmla="*/ 2462205 h 5194292"/>
              <a:gd name="connsiteX503" fmla="*/ 896621 w 4271958"/>
              <a:gd name="connsiteY503" fmla="*/ 2816218 h 5194292"/>
              <a:gd name="connsiteX504" fmla="*/ 793751 w 4271958"/>
              <a:gd name="connsiteY504" fmla="*/ 2506750 h 5194292"/>
              <a:gd name="connsiteX505" fmla="*/ 3296685 w 4271958"/>
              <a:gd name="connsiteY505" fmla="*/ 2428867 h 5194292"/>
              <a:gd name="connsiteX506" fmla="*/ 3352796 w 4271958"/>
              <a:gd name="connsiteY506" fmla="*/ 2706167 h 5194292"/>
              <a:gd name="connsiteX507" fmla="*/ 3346011 w 4271958"/>
              <a:gd name="connsiteY507" fmla="*/ 2726627 h 5194292"/>
              <a:gd name="connsiteX508" fmla="*/ 3346445 w 4271958"/>
              <a:gd name="connsiteY508" fmla="*/ 2726867 h 5194292"/>
              <a:gd name="connsiteX509" fmla="*/ 3346445 w 4271958"/>
              <a:gd name="connsiteY509" fmla="*/ 2728905 h 5194292"/>
              <a:gd name="connsiteX510" fmla="*/ 3346445 w 4271958"/>
              <a:gd name="connsiteY510" fmla="*/ 2729205 h 5194292"/>
              <a:gd name="connsiteX511" fmla="*/ 3346269 w 4271958"/>
              <a:gd name="connsiteY511" fmla="*/ 2729296 h 5194292"/>
              <a:gd name="connsiteX512" fmla="*/ 3273652 w 4271958"/>
              <a:gd name="connsiteY512" fmla="*/ 2890565 h 5194292"/>
              <a:gd name="connsiteX513" fmla="*/ 3195554 w 4271958"/>
              <a:gd name="connsiteY513" fmla="*/ 3041643 h 5194292"/>
              <a:gd name="connsiteX514" fmla="*/ 3195537 w 4271958"/>
              <a:gd name="connsiteY514" fmla="*/ 3041618 h 5194292"/>
              <a:gd name="connsiteX515" fmla="*/ 3169808 w 4271958"/>
              <a:gd name="connsiteY515" fmla="*/ 3086093 h 5194292"/>
              <a:gd name="connsiteX516" fmla="*/ 3028945 w 4271958"/>
              <a:gd name="connsiteY516" fmla="*/ 3053200 h 5194292"/>
              <a:gd name="connsiteX517" fmla="*/ 3108538 w 4271958"/>
              <a:gd name="connsiteY517" fmla="*/ 2910292 h 5194292"/>
              <a:gd name="connsiteX518" fmla="*/ 3108320 w 4271958"/>
              <a:gd name="connsiteY518" fmla="*/ 2909964 h 5194292"/>
              <a:gd name="connsiteX519" fmla="*/ 3146043 w 4271958"/>
              <a:gd name="connsiteY519" fmla="*/ 2832367 h 5194292"/>
              <a:gd name="connsiteX520" fmla="*/ 3171093 w 4271958"/>
              <a:gd name="connsiteY520" fmla="*/ 2819434 h 5194292"/>
              <a:gd name="connsiteX521" fmla="*/ 3188261 w 4271958"/>
              <a:gd name="connsiteY521" fmla="*/ 2810571 h 5194292"/>
              <a:gd name="connsiteX522" fmla="*/ 3146420 w 4271958"/>
              <a:gd name="connsiteY522" fmla="*/ 2832093 h 5194292"/>
              <a:gd name="connsiteX523" fmla="*/ 3224077 w 4271958"/>
              <a:gd name="connsiteY523" fmla="*/ 2659055 h 5194292"/>
              <a:gd name="connsiteX524" fmla="*/ 3224220 w 4271958"/>
              <a:gd name="connsiteY524" fmla="*/ 2659134 h 5194292"/>
              <a:gd name="connsiteX525" fmla="*/ 3264830 w 4271958"/>
              <a:gd name="connsiteY525" fmla="*/ 2543136 h 5194292"/>
              <a:gd name="connsiteX526" fmla="*/ 3296685 w 4271958"/>
              <a:gd name="connsiteY526" fmla="*/ 2428867 h 5194292"/>
              <a:gd name="connsiteX527" fmla="*/ 760414 w 4271958"/>
              <a:gd name="connsiteY527" fmla="*/ 2293930 h 5194292"/>
              <a:gd name="connsiteX528" fmla="*/ 919991 w 4271958"/>
              <a:gd name="connsiteY528" fmla="*/ 2445201 h 5194292"/>
              <a:gd name="connsiteX529" fmla="*/ 922142 w 4271958"/>
              <a:gd name="connsiteY529" fmla="*/ 2451699 h 5194292"/>
              <a:gd name="connsiteX530" fmla="*/ 920751 w 4271958"/>
              <a:gd name="connsiteY530" fmla="*/ 2444742 h 5194292"/>
              <a:gd name="connsiteX531" fmla="*/ 922340 w 4271958"/>
              <a:gd name="connsiteY531" fmla="*/ 2447388 h 5194292"/>
              <a:gd name="connsiteX532" fmla="*/ 922340 w 4271958"/>
              <a:gd name="connsiteY532" fmla="*/ 2452292 h 5194292"/>
              <a:gd name="connsiteX533" fmla="*/ 922340 w 4271958"/>
              <a:gd name="connsiteY533" fmla="*/ 2452680 h 5194292"/>
              <a:gd name="connsiteX534" fmla="*/ 925514 w 4271958"/>
              <a:gd name="connsiteY534" fmla="*/ 2459824 h 5194292"/>
              <a:gd name="connsiteX535" fmla="*/ 925335 w 4271958"/>
              <a:gd name="connsiteY535" fmla="*/ 2459958 h 5194292"/>
              <a:gd name="connsiteX536" fmla="*/ 974897 w 4271958"/>
              <a:gd name="connsiteY536" fmla="*/ 2636469 h 5194292"/>
              <a:gd name="connsiteX537" fmla="*/ 1049339 w 4271958"/>
              <a:gd name="connsiteY537" fmla="*/ 2815669 h 5194292"/>
              <a:gd name="connsiteX538" fmla="*/ 903972 w 4271958"/>
              <a:gd name="connsiteY538" fmla="*/ 2832093 h 5194292"/>
              <a:gd name="connsiteX539" fmla="*/ 896939 w 4271958"/>
              <a:gd name="connsiteY539" fmla="*/ 2815669 h 5194292"/>
              <a:gd name="connsiteX540" fmla="*/ 914217 w 4271958"/>
              <a:gd name="connsiteY540" fmla="*/ 2578320 h 5194292"/>
              <a:gd name="connsiteX541" fmla="*/ 922689 w 4271958"/>
              <a:gd name="connsiteY541" fmla="*/ 2461943 h 5194292"/>
              <a:gd name="connsiteX542" fmla="*/ 922340 w 4271958"/>
              <a:gd name="connsiteY542" fmla="*/ 2462205 h 5194292"/>
              <a:gd name="connsiteX543" fmla="*/ 922340 w 4271958"/>
              <a:gd name="connsiteY543" fmla="*/ 2461746 h 5194292"/>
              <a:gd name="connsiteX544" fmla="*/ 793269 w 4271958"/>
              <a:gd name="connsiteY544" fmla="*/ 2506655 h 5194292"/>
              <a:gd name="connsiteX545" fmla="*/ 760414 w 4271958"/>
              <a:gd name="connsiteY545" fmla="*/ 2293930 h 5194292"/>
              <a:gd name="connsiteX546" fmla="*/ 4148133 w 4271958"/>
              <a:gd name="connsiteY546" fmla="*/ 2208205 h 5194292"/>
              <a:gd name="connsiteX547" fmla="*/ 4271958 w 4271958"/>
              <a:gd name="connsiteY547" fmla="*/ 2212967 h 5194292"/>
              <a:gd name="connsiteX548" fmla="*/ 4265608 w 4271958"/>
              <a:gd name="connsiteY548" fmla="*/ 2386005 h 5194292"/>
              <a:gd name="connsiteX549" fmla="*/ 4030658 w 4271958"/>
              <a:gd name="connsiteY549" fmla="*/ 2376480 h 5194292"/>
              <a:gd name="connsiteX550" fmla="*/ 3771896 w 4271958"/>
              <a:gd name="connsiteY550" fmla="*/ 2190742 h 5194292"/>
              <a:gd name="connsiteX551" fmla="*/ 3978271 w 4271958"/>
              <a:gd name="connsiteY551" fmla="*/ 2203442 h 5194292"/>
              <a:gd name="connsiteX552" fmla="*/ 4148133 w 4271958"/>
              <a:gd name="connsiteY552" fmla="*/ 2208204 h 5194292"/>
              <a:gd name="connsiteX553" fmla="*/ 4030658 w 4271958"/>
              <a:gd name="connsiteY553" fmla="*/ 2376480 h 5194292"/>
              <a:gd name="connsiteX554" fmla="*/ 3995733 w 4271958"/>
              <a:gd name="connsiteY554" fmla="*/ 2376480 h 5194292"/>
              <a:gd name="connsiteX555" fmla="*/ 3767133 w 4271958"/>
              <a:gd name="connsiteY555" fmla="*/ 2362192 h 5194292"/>
              <a:gd name="connsiteX556" fmla="*/ 206376 w 4271958"/>
              <a:gd name="connsiteY556" fmla="*/ 2154230 h 5194292"/>
              <a:gd name="connsiteX557" fmla="*/ 452439 w 4271958"/>
              <a:gd name="connsiteY557" fmla="*/ 2155817 h 5194292"/>
              <a:gd name="connsiteX558" fmla="*/ 450851 w 4271958"/>
              <a:gd name="connsiteY558" fmla="*/ 2330443 h 5194292"/>
              <a:gd name="connsiteX559" fmla="*/ 338139 w 4271958"/>
              <a:gd name="connsiteY559" fmla="*/ 2327268 h 5194292"/>
              <a:gd name="connsiteX560" fmla="*/ 338138 w 4271958"/>
              <a:gd name="connsiteY560" fmla="*/ 2327268 h 5194292"/>
              <a:gd name="connsiteX561" fmla="*/ 338138 w 4271958"/>
              <a:gd name="connsiteY561" fmla="*/ 2327267 h 5194292"/>
              <a:gd name="connsiteX562" fmla="*/ 0 w 4271958"/>
              <a:gd name="connsiteY562" fmla="*/ 2335205 h 5194292"/>
              <a:gd name="connsiteX563" fmla="*/ 1588 w 4271958"/>
              <a:gd name="connsiteY563" fmla="*/ 2160580 h 5194292"/>
              <a:gd name="connsiteX564" fmla="*/ 3322297 w 4271958"/>
              <a:gd name="connsiteY564" fmla="*/ 2100255 h 5194292"/>
              <a:gd name="connsiteX565" fmla="*/ 3463160 w 4271958"/>
              <a:gd name="connsiteY565" fmla="*/ 2156565 h 5194292"/>
              <a:gd name="connsiteX566" fmla="*/ 3465508 w 4271958"/>
              <a:gd name="connsiteY566" fmla="*/ 2191758 h 5194292"/>
              <a:gd name="connsiteX567" fmla="*/ 3465508 w 4271958"/>
              <a:gd name="connsiteY567" fmla="*/ 2203442 h 5194292"/>
              <a:gd name="connsiteX568" fmla="*/ 3465508 w 4271958"/>
              <a:gd name="connsiteY568" fmla="*/ 2203489 h 5194292"/>
              <a:gd name="connsiteX569" fmla="*/ 3465504 w 4271958"/>
              <a:gd name="connsiteY569" fmla="*/ 2203494 h 5194292"/>
              <a:gd name="connsiteX570" fmla="*/ 3455867 w 4271958"/>
              <a:gd name="connsiteY570" fmla="*/ 2329692 h 5194292"/>
              <a:gd name="connsiteX571" fmla="*/ 3353325 w 4271958"/>
              <a:gd name="connsiteY571" fmla="*/ 2706680 h 5194292"/>
              <a:gd name="connsiteX572" fmla="*/ 3297233 w 4271958"/>
              <a:gd name="connsiteY572" fmla="*/ 2429193 h 5194292"/>
              <a:gd name="connsiteX573" fmla="*/ 3299570 w 4271958"/>
              <a:gd name="connsiteY573" fmla="*/ 2419787 h 5194292"/>
              <a:gd name="connsiteX574" fmla="*/ 3410736 w 4271958"/>
              <a:gd name="connsiteY574" fmla="*/ 2274853 h 5194292"/>
              <a:gd name="connsiteX575" fmla="*/ 3460149 w 4271958"/>
              <a:gd name="connsiteY575" fmla="*/ 2210429 h 5194292"/>
              <a:gd name="connsiteX576" fmla="*/ 3456718 w 4271958"/>
              <a:gd name="connsiteY576" fmla="*/ 2214872 h 5194292"/>
              <a:gd name="connsiteX577" fmla="*/ 3298820 w 4271958"/>
              <a:gd name="connsiteY577" fmla="*/ 2419343 h 5194292"/>
              <a:gd name="connsiteX578" fmla="*/ 3326993 w 4271958"/>
              <a:gd name="connsiteY578" fmla="*/ 2191758 h 5194292"/>
              <a:gd name="connsiteX579" fmla="*/ 3322297 w 4271958"/>
              <a:gd name="connsiteY579" fmla="*/ 2100255 h 5194292"/>
              <a:gd name="connsiteX580" fmla="*/ 769863 w 4271958"/>
              <a:gd name="connsiteY580" fmla="*/ 2009767 h 5194292"/>
              <a:gd name="connsiteX581" fmla="*/ 904875 w 4271958"/>
              <a:gd name="connsiteY581" fmla="*/ 2059394 h 5194292"/>
              <a:gd name="connsiteX582" fmla="*/ 902506 w 4271958"/>
              <a:gd name="connsiteY582" fmla="*/ 2066484 h 5194292"/>
              <a:gd name="connsiteX583" fmla="*/ 901672 w 4271958"/>
              <a:gd name="connsiteY583" fmla="*/ 2067344 h 5194292"/>
              <a:gd name="connsiteX584" fmla="*/ 894928 w 4271958"/>
              <a:gd name="connsiteY584" fmla="*/ 2167546 h 5194292"/>
              <a:gd name="connsiteX585" fmla="*/ 896971 w 4271958"/>
              <a:gd name="connsiteY585" fmla="*/ 2270802 h 5194292"/>
              <a:gd name="connsiteX586" fmla="*/ 897283 w 4271958"/>
              <a:gd name="connsiteY586" fmla="*/ 2270818 h 5194292"/>
              <a:gd name="connsiteX587" fmla="*/ 920751 w 4271958"/>
              <a:gd name="connsiteY587" fmla="*/ 2444742 h 5194292"/>
              <a:gd name="connsiteX588" fmla="*/ 761173 w 4271958"/>
              <a:gd name="connsiteY588" fmla="*/ 2294321 h 5194292"/>
              <a:gd name="connsiteX589" fmla="*/ 758897 w 4271958"/>
              <a:gd name="connsiteY589" fmla="*/ 2264688 h 5194292"/>
              <a:gd name="connsiteX590" fmla="*/ 758007 w 4271958"/>
              <a:gd name="connsiteY590" fmla="*/ 2264643 h 5194292"/>
              <a:gd name="connsiteX591" fmla="*/ 755659 w 4271958"/>
              <a:gd name="connsiteY591" fmla="*/ 2217722 h 5194292"/>
              <a:gd name="connsiteX592" fmla="*/ 755651 w 4271958"/>
              <a:gd name="connsiteY592" fmla="*/ 2217730 h 5194292"/>
              <a:gd name="connsiteX593" fmla="*/ 755656 w 4271958"/>
              <a:gd name="connsiteY593" fmla="*/ 2217661 h 5194292"/>
              <a:gd name="connsiteX594" fmla="*/ 755651 w 4271958"/>
              <a:gd name="connsiteY594" fmla="*/ 2217566 h 5194292"/>
              <a:gd name="connsiteX595" fmla="*/ 755664 w 4271958"/>
              <a:gd name="connsiteY595" fmla="*/ 2217553 h 5194292"/>
              <a:gd name="connsiteX596" fmla="*/ 3412213 w 4271958"/>
              <a:gd name="connsiteY596" fmla="*/ 1851017 h 5194292"/>
              <a:gd name="connsiteX597" fmla="*/ 3445999 w 4271958"/>
              <a:gd name="connsiteY597" fmla="*/ 1987456 h 5194292"/>
              <a:gd name="connsiteX598" fmla="*/ 3463877 w 4271958"/>
              <a:gd name="connsiteY598" fmla="*/ 2125321 h 5194292"/>
              <a:gd name="connsiteX599" fmla="*/ 3463921 w 4271958"/>
              <a:gd name="connsiteY599" fmla="*/ 2125372 h 5194292"/>
              <a:gd name="connsiteX600" fmla="*/ 3463921 w 4271958"/>
              <a:gd name="connsiteY600" fmla="*/ 2155818 h 5194292"/>
              <a:gd name="connsiteX601" fmla="*/ 3322951 w 4271958"/>
              <a:gd name="connsiteY601" fmla="*/ 2099611 h 5194292"/>
              <a:gd name="connsiteX602" fmla="*/ 3287708 w 4271958"/>
              <a:gd name="connsiteY602" fmla="*/ 1919280 h 5194292"/>
              <a:gd name="connsiteX603" fmla="*/ 3330729 w 4271958"/>
              <a:gd name="connsiteY603" fmla="*/ 1969596 h 5194292"/>
              <a:gd name="connsiteX604" fmla="*/ 3339249 w 4271958"/>
              <a:gd name="connsiteY604" fmla="*/ 1979561 h 5194292"/>
              <a:gd name="connsiteX605" fmla="*/ 3287646 w 4271958"/>
              <a:gd name="connsiteY605" fmla="*/ 1919090 h 5194292"/>
              <a:gd name="connsiteX606" fmla="*/ 3282945 w 4271958"/>
              <a:gd name="connsiteY606" fmla="*/ 1895616 h 5194292"/>
              <a:gd name="connsiteX607" fmla="*/ 3412213 w 4271958"/>
              <a:gd name="connsiteY607" fmla="*/ 1851017 h 5194292"/>
              <a:gd name="connsiteX608" fmla="*/ 890589 w 4271958"/>
              <a:gd name="connsiteY608" fmla="*/ 1650992 h 5194292"/>
              <a:gd name="connsiteX609" fmla="*/ 892176 w 4271958"/>
              <a:gd name="connsiteY609" fmla="*/ 1650992 h 5194292"/>
              <a:gd name="connsiteX610" fmla="*/ 890589 w 4271958"/>
              <a:gd name="connsiteY610" fmla="*/ 1652580 h 5194292"/>
              <a:gd name="connsiteX611" fmla="*/ 890589 w 4271958"/>
              <a:gd name="connsiteY611" fmla="*/ 1650992 h 5194292"/>
              <a:gd name="connsiteX612" fmla="*/ 1066708 w 4271958"/>
              <a:gd name="connsiteY612" fmla="*/ 1564771 h 5194292"/>
              <a:gd name="connsiteX613" fmla="*/ 894528 w 4271958"/>
              <a:gd name="connsiteY613" fmla="*/ 1650992 h 5194292"/>
              <a:gd name="connsiteX614" fmla="*/ 895258 w 4271958"/>
              <a:gd name="connsiteY614" fmla="*/ 1650992 h 5194292"/>
              <a:gd name="connsiteX615" fmla="*/ 895402 w 4271958"/>
              <a:gd name="connsiteY615" fmla="*/ 1650996 h 5194292"/>
              <a:gd name="connsiteX616" fmla="*/ 897859 w 4271958"/>
              <a:gd name="connsiteY616" fmla="*/ 1649759 h 5194292"/>
              <a:gd name="connsiteX617" fmla="*/ 1055940 w 4271958"/>
              <a:gd name="connsiteY617" fmla="*/ 1570190 h 5194292"/>
              <a:gd name="connsiteX618" fmla="*/ 1106244 w 4271958"/>
              <a:gd name="connsiteY618" fmla="*/ 1349381 h 5194292"/>
              <a:gd name="connsiteX619" fmla="*/ 1150938 w 4271958"/>
              <a:gd name="connsiteY619" fmla="*/ 1509620 h 5194292"/>
              <a:gd name="connsiteX620" fmla="*/ 1134695 w 4271958"/>
              <a:gd name="connsiteY620" fmla="*/ 1530545 h 5194292"/>
              <a:gd name="connsiteX621" fmla="*/ 1135064 w 4271958"/>
              <a:gd name="connsiteY621" fmla="*/ 1530357 h 5194292"/>
              <a:gd name="connsiteX622" fmla="*/ 1050459 w 4271958"/>
              <a:gd name="connsiteY622" fmla="*/ 1655755 h 5194292"/>
              <a:gd name="connsiteX623" fmla="*/ 1049317 w 4271958"/>
              <a:gd name="connsiteY623" fmla="*/ 1655720 h 5194292"/>
              <a:gd name="connsiteX624" fmla="*/ 1032997 w 4271958"/>
              <a:gd name="connsiteY624" fmla="*/ 1679175 h 5194292"/>
              <a:gd name="connsiteX625" fmla="*/ 959459 w 4271958"/>
              <a:gd name="connsiteY625" fmla="*/ 1830369 h 5194292"/>
              <a:gd name="connsiteX626" fmla="*/ 914347 w 4271958"/>
              <a:gd name="connsiteY626" fmla="*/ 1992411 h 5194292"/>
              <a:gd name="connsiteX627" fmla="*/ 914402 w 4271958"/>
              <a:gd name="connsiteY627" fmla="*/ 1993204 h 5194292"/>
              <a:gd name="connsiteX628" fmla="*/ 904928 w 4271958"/>
              <a:gd name="connsiteY628" fmla="*/ 2058980 h 5194292"/>
              <a:gd name="connsiteX629" fmla="*/ 769939 w 4271958"/>
              <a:gd name="connsiteY629" fmla="*/ 2009648 h 5194292"/>
              <a:gd name="connsiteX630" fmla="*/ 890719 w 4271958"/>
              <a:gd name="connsiteY630" fmla="*/ 1652580 h 5194292"/>
              <a:gd name="connsiteX631" fmla="*/ 890760 w 4271958"/>
              <a:gd name="connsiteY631" fmla="*/ 1653168 h 5194292"/>
              <a:gd name="connsiteX632" fmla="*/ 892923 w 4271958"/>
              <a:gd name="connsiteY632" fmla="*/ 1650992 h 5194292"/>
              <a:gd name="connsiteX633" fmla="*/ 892176 w 4271958"/>
              <a:gd name="connsiteY633" fmla="*/ 1650992 h 5194292"/>
              <a:gd name="connsiteX634" fmla="*/ 915700 w 4271958"/>
              <a:gd name="connsiteY634" fmla="*/ 1608576 h 5194292"/>
              <a:gd name="connsiteX635" fmla="*/ 1106244 w 4271958"/>
              <a:gd name="connsiteY635" fmla="*/ 1349381 h 5194292"/>
              <a:gd name="connsiteX636" fmla="*/ 1103314 w 4271958"/>
              <a:gd name="connsiteY636" fmla="*/ 1339858 h 5194292"/>
              <a:gd name="connsiteX637" fmla="*/ 1116014 w 4271958"/>
              <a:gd name="connsiteY637" fmla="*/ 1339858 h 5194292"/>
              <a:gd name="connsiteX638" fmla="*/ 1105854 w 4271958"/>
              <a:gd name="connsiteY638" fmla="*/ 1349381 h 5194292"/>
              <a:gd name="connsiteX639" fmla="*/ 1103314 w 4271958"/>
              <a:gd name="connsiteY639" fmla="*/ 1339858 h 5194292"/>
              <a:gd name="connsiteX640" fmla="*/ 2968620 w 4271958"/>
              <a:gd name="connsiteY640" fmla="*/ 1216030 h 5194292"/>
              <a:gd name="connsiteX641" fmla="*/ 3095580 w 4271958"/>
              <a:gd name="connsiteY641" fmla="*/ 1328614 h 5194292"/>
              <a:gd name="connsiteX642" fmla="*/ 3154358 w 4271958"/>
              <a:gd name="connsiteY642" fmla="*/ 1389597 h 5194292"/>
              <a:gd name="connsiteX643" fmla="*/ 3154104 w 4271958"/>
              <a:gd name="connsiteY643" fmla="*/ 1389801 h 5194292"/>
              <a:gd name="connsiteX644" fmla="*/ 3257545 w 4271958"/>
              <a:gd name="connsiteY644" fmla="*/ 1525595 h 5194292"/>
              <a:gd name="connsiteX645" fmla="*/ 3257288 w 4271958"/>
              <a:gd name="connsiteY645" fmla="*/ 1525583 h 5194292"/>
              <a:gd name="connsiteX646" fmla="*/ 3287708 w 4271958"/>
              <a:gd name="connsiteY646" fmla="*/ 1574838 h 5194292"/>
              <a:gd name="connsiteX647" fmla="*/ 3287700 w 4271958"/>
              <a:gd name="connsiteY647" fmla="*/ 1575107 h 5194292"/>
              <a:gd name="connsiteX648" fmla="*/ 3359187 w 4271958"/>
              <a:gd name="connsiteY648" fmla="*/ 1709193 h 5194292"/>
              <a:gd name="connsiteX649" fmla="*/ 3411533 w 4271958"/>
              <a:gd name="connsiteY649" fmla="*/ 1850667 h 5194292"/>
              <a:gd name="connsiteX650" fmla="*/ 3282862 w 4271958"/>
              <a:gd name="connsiteY650" fmla="*/ 1895467 h 5194292"/>
              <a:gd name="connsiteX651" fmla="*/ 3278183 w 4271958"/>
              <a:gd name="connsiteY651" fmla="*/ 1883677 h 5194292"/>
              <a:gd name="connsiteX652" fmla="*/ 3278220 w 4271958"/>
              <a:gd name="connsiteY652" fmla="*/ 1882469 h 5194292"/>
              <a:gd name="connsiteX653" fmla="*/ 3243260 w 4271958"/>
              <a:gd name="connsiteY653" fmla="*/ 1785470 h 5194292"/>
              <a:gd name="connsiteX654" fmla="*/ 3144103 w 4271958"/>
              <a:gd name="connsiteY654" fmla="*/ 1601452 h 5194292"/>
              <a:gd name="connsiteX655" fmla="*/ 3081461 w 4271958"/>
              <a:gd name="connsiteY655" fmla="*/ 1516243 h 5194292"/>
              <a:gd name="connsiteX656" fmla="*/ 3080274 w 4271958"/>
              <a:gd name="connsiteY656" fmla="*/ 1516182 h 5194292"/>
              <a:gd name="connsiteX657" fmla="*/ 3044820 w 4271958"/>
              <a:gd name="connsiteY657" fmla="*/ 1476165 h 5194292"/>
              <a:gd name="connsiteX658" fmla="*/ 3045516 w 4271958"/>
              <a:gd name="connsiteY658" fmla="*/ 1475607 h 5194292"/>
              <a:gd name="connsiteX659" fmla="*/ 3008589 w 4271958"/>
              <a:gd name="connsiteY659" fmla="*/ 1434163 h 5194292"/>
              <a:gd name="connsiteX660" fmla="*/ 2968620 w 4271958"/>
              <a:gd name="connsiteY660" fmla="*/ 1216030 h 5194292"/>
              <a:gd name="connsiteX661" fmla="*/ 1366922 w 4271958"/>
              <a:gd name="connsiteY661" fmla="*/ 1131893 h 5194292"/>
              <a:gd name="connsiteX662" fmla="*/ 1416051 w 4271958"/>
              <a:gd name="connsiteY662" fmla="*/ 1265520 h 5194292"/>
              <a:gd name="connsiteX663" fmla="*/ 1322471 w 4271958"/>
              <a:gd name="connsiteY663" fmla="*/ 1333506 h 5194292"/>
              <a:gd name="connsiteX664" fmla="*/ 1322388 w 4271958"/>
              <a:gd name="connsiteY664" fmla="*/ 1333506 h 5194292"/>
              <a:gd name="connsiteX665" fmla="*/ 1282702 w 4271958"/>
              <a:gd name="connsiteY665" fmla="*/ 1368429 h 5194292"/>
              <a:gd name="connsiteX666" fmla="*/ 1282702 w 4271958"/>
              <a:gd name="connsiteY666" fmla="*/ 1368749 h 5194292"/>
              <a:gd name="connsiteX667" fmla="*/ 1151129 w 4271958"/>
              <a:gd name="connsiteY667" fmla="*/ 1509721 h 5194292"/>
              <a:gd name="connsiteX668" fmla="*/ 1106489 w 4271958"/>
              <a:gd name="connsiteY668" fmla="*/ 1349952 h 5194292"/>
              <a:gd name="connsiteX669" fmla="*/ 1115887 w 4271958"/>
              <a:gd name="connsiteY669" fmla="*/ 1340554 h 5194292"/>
              <a:gd name="connsiteX670" fmla="*/ 1227640 w 4271958"/>
              <a:gd name="connsiteY670" fmla="*/ 1335833 h 5194292"/>
              <a:gd name="connsiteX671" fmla="*/ 1282701 w 4271958"/>
              <a:gd name="connsiteY671" fmla="*/ 1333505 h 5194292"/>
              <a:gd name="connsiteX672" fmla="*/ 1282701 w 4271958"/>
              <a:gd name="connsiteY672" fmla="*/ 1332861 h 5194292"/>
              <a:gd name="connsiteX673" fmla="*/ 1280097 w 4271958"/>
              <a:gd name="connsiteY673" fmla="*/ 1332971 h 5194292"/>
              <a:gd name="connsiteX674" fmla="*/ 1116014 w 4271958"/>
              <a:gd name="connsiteY674" fmla="*/ 1339855 h 5194292"/>
              <a:gd name="connsiteX675" fmla="*/ 1194076 w 4271958"/>
              <a:gd name="connsiteY675" fmla="*/ 1262620 h 5194292"/>
              <a:gd name="connsiteX676" fmla="*/ 1282701 w 4271958"/>
              <a:gd name="connsiteY676" fmla="*/ 1190631 h 5194292"/>
              <a:gd name="connsiteX677" fmla="*/ 1282701 w 4271958"/>
              <a:gd name="connsiteY677" fmla="*/ 1190504 h 5194292"/>
              <a:gd name="connsiteX678" fmla="*/ 1366922 w 4271958"/>
              <a:gd name="connsiteY678" fmla="*/ 1131893 h 5194292"/>
              <a:gd name="connsiteX679" fmla="*/ 1409226 w 4271958"/>
              <a:gd name="connsiteY679" fmla="*/ 1108079 h 5194292"/>
              <a:gd name="connsiteX680" fmla="*/ 1508127 w 4271958"/>
              <a:gd name="connsiteY680" fmla="*/ 1211291 h 5194292"/>
              <a:gd name="connsiteX681" fmla="*/ 1416290 w 4271958"/>
              <a:gd name="connsiteY681" fmla="*/ 1265244 h 5194292"/>
              <a:gd name="connsiteX682" fmla="*/ 1366840 w 4271958"/>
              <a:gd name="connsiteY682" fmla="*/ 1131535 h 5194292"/>
              <a:gd name="connsiteX683" fmla="*/ 1409226 w 4271958"/>
              <a:gd name="connsiteY683" fmla="*/ 1108079 h 5194292"/>
              <a:gd name="connsiteX684" fmla="*/ 2524120 w 4271958"/>
              <a:gd name="connsiteY684" fmla="*/ 996953 h 5194292"/>
              <a:gd name="connsiteX685" fmla="*/ 2822570 w 4271958"/>
              <a:gd name="connsiteY685" fmla="*/ 1119015 h 5194292"/>
              <a:gd name="connsiteX686" fmla="*/ 2822537 w 4271958"/>
              <a:gd name="connsiteY686" fmla="*/ 1119735 h 5194292"/>
              <a:gd name="connsiteX687" fmla="*/ 2946143 w 4271958"/>
              <a:gd name="connsiteY687" fmla="*/ 1199199 h 5194292"/>
              <a:gd name="connsiteX688" fmla="*/ 2947160 w 4271958"/>
              <a:gd name="connsiteY688" fmla="*/ 1198568 h 5194292"/>
              <a:gd name="connsiteX689" fmla="*/ 2968327 w 4271958"/>
              <a:gd name="connsiteY689" fmla="*/ 1215125 h 5194292"/>
              <a:gd name="connsiteX690" fmla="*/ 3008308 w 4271958"/>
              <a:gd name="connsiteY690" fmla="*/ 1435107 h 5194292"/>
              <a:gd name="connsiteX691" fmla="*/ 2998901 w 4271958"/>
              <a:gd name="connsiteY691" fmla="*/ 1425646 h 5194292"/>
              <a:gd name="connsiteX692" fmla="*/ 2911882 w 4271958"/>
              <a:gd name="connsiteY692" fmla="*/ 1347883 h 5194292"/>
              <a:gd name="connsiteX693" fmla="*/ 2817832 w 4271958"/>
              <a:gd name="connsiteY693" fmla="*/ 1279008 h 5194292"/>
              <a:gd name="connsiteX694" fmla="*/ 2816986 w 4271958"/>
              <a:gd name="connsiteY694" fmla="*/ 1279531 h 5194292"/>
              <a:gd name="connsiteX695" fmla="*/ 2816986 w 4271958"/>
              <a:gd name="connsiteY695" fmla="*/ 1277175 h 5194292"/>
              <a:gd name="connsiteX696" fmla="*/ 2816578 w 4271958"/>
              <a:gd name="connsiteY696" fmla="*/ 1276357 h 5194292"/>
              <a:gd name="connsiteX697" fmla="*/ 2813045 w 4271958"/>
              <a:gd name="connsiteY697" fmla="*/ 1276357 h 5194292"/>
              <a:gd name="connsiteX698" fmla="*/ 2814814 w 4271958"/>
              <a:gd name="connsiteY698" fmla="*/ 1272818 h 5194292"/>
              <a:gd name="connsiteX699" fmla="*/ 2814633 w 4271958"/>
              <a:gd name="connsiteY699" fmla="*/ 1272457 h 5194292"/>
              <a:gd name="connsiteX700" fmla="*/ 2814736 w 4271958"/>
              <a:gd name="connsiteY700" fmla="*/ 1270212 h 5194292"/>
              <a:gd name="connsiteX701" fmla="*/ 2813647 w 4271958"/>
              <a:gd name="connsiteY701" fmla="*/ 1268293 h 5194292"/>
              <a:gd name="connsiteX702" fmla="*/ 2695670 w 4271958"/>
              <a:gd name="connsiteY702" fmla="*/ 1060332 h 5194292"/>
              <a:gd name="connsiteX703" fmla="*/ 2695355 w 4271958"/>
              <a:gd name="connsiteY703" fmla="*/ 1060516 h 5194292"/>
              <a:gd name="connsiteX704" fmla="*/ 2697184 w 4271958"/>
              <a:gd name="connsiteY704" fmla="*/ 1063755 h 5194292"/>
              <a:gd name="connsiteX705" fmla="*/ 2814633 w 4271958"/>
              <a:gd name="connsiteY705" fmla="*/ 1271661 h 5194292"/>
              <a:gd name="connsiteX706" fmla="*/ 2812294 w 4271958"/>
              <a:gd name="connsiteY706" fmla="*/ 1276354 h 5194292"/>
              <a:gd name="connsiteX707" fmla="*/ 2547933 w 4271958"/>
              <a:gd name="connsiteY707" fmla="*/ 1147288 h 5194292"/>
              <a:gd name="connsiteX708" fmla="*/ 2646671 w 4271958"/>
              <a:gd name="connsiteY708" fmla="*/ 1089114 h 5194292"/>
              <a:gd name="connsiteX709" fmla="*/ 2661711 w 4271958"/>
              <a:gd name="connsiteY709" fmla="*/ 1080252 h 5194292"/>
              <a:gd name="connsiteX710" fmla="*/ 2659525 w 4271958"/>
              <a:gd name="connsiteY710" fmla="*/ 1081538 h 5194292"/>
              <a:gd name="connsiteX711" fmla="*/ 2547620 w 4271958"/>
              <a:gd name="connsiteY711" fmla="*/ 1147183 h 5194292"/>
              <a:gd name="connsiteX712" fmla="*/ 2535870 w 4271958"/>
              <a:gd name="connsiteY712" fmla="*/ 1144840 h 5194292"/>
              <a:gd name="connsiteX713" fmla="*/ 2524120 w 4271958"/>
              <a:gd name="connsiteY713" fmla="*/ 996953 h 5194292"/>
              <a:gd name="connsiteX714" fmla="*/ 2135183 w 4271958"/>
              <a:gd name="connsiteY714" fmla="*/ 948481 h 5194292"/>
              <a:gd name="connsiteX715" fmla="*/ 2069397 w 4271958"/>
              <a:gd name="connsiteY715" fmla="*/ 1083527 h 5194292"/>
              <a:gd name="connsiteX716" fmla="*/ 2064698 w 4271958"/>
              <a:gd name="connsiteY716" fmla="*/ 1085854 h 5194292"/>
              <a:gd name="connsiteX717" fmla="*/ 2039135 w 4271958"/>
              <a:gd name="connsiteY717" fmla="*/ 1085854 h 5194292"/>
              <a:gd name="connsiteX718" fmla="*/ 2039933 w 4271958"/>
              <a:gd name="connsiteY718" fmla="*/ 1086732 h 5194292"/>
              <a:gd name="connsiteX719" fmla="*/ 1924332 w 4271958"/>
              <a:gd name="connsiteY719" fmla="*/ 1093792 h 5194292"/>
              <a:gd name="connsiteX720" fmla="*/ 1870070 w 4271958"/>
              <a:gd name="connsiteY720" fmla="*/ 1009086 h 5194292"/>
              <a:gd name="connsiteX721" fmla="*/ 1893957 w 4271958"/>
              <a:gd name="connsiteY721" fmla="*/ 989234 h 5194292"/>
              <a:gd name="connsiteX722" fmla="*/ 1926122 w 4271958"/>
              <a:gd name="connsiteY722" fmla="*/ 962503 h 5194292"/>
              <a:gd name="connsiteX723" fmla="*/ 1926077 w 4271958"/>
              <a:gd name="connsiteY723" fmla="*/ 962452 h 5194292"/>
              <a:gd name="connsiteX724" fmla="*/ 1869849 w 4271958"/>
              <a:gd name="connsiteY724" fmla="*/ 1008888 h 5194292"/>
              <a:gd name="connsiteX725" fmla="*/ 1870071 w 4271958"/>
              <a:gd name="connsiteY725" fmla="*/ 1009220 h 5194292"/>
              <a:gd name="connsiteX726" fmla="*/ 1852721 w 4271958"/>
              <a:gd name="connsiteY726" fmla="*/ 1023363 h 5194292"/>
              <a:gd name="connsiteX727" fmla="*/ 1842238 w 4271958"/>
              <a:gd name="connsiteY727" fmla="*/ 1031910 h 5194292"/>
              <a:gd name="connsiteX728" fmla="*/ 1869885 w 4271958"/>
              <a:gd name="connsiteY728" fmla="*/ 1009652 h 5194292"/>
              <a:gd name="connsiteX729" fmla="*/ 1924045 w 4271958"/>
              <a:gd name="connsiteY729" fmla="*/ 1093535 h 5194292"/>
              <a:gd name="connsiteX730" fmla="*/ 1775693 w 4271958"/>
              <a:gd name="connsiteY730" fmla="*/ 1117709 h 5194292"/>
              <a:gd name="connsiteX731" fmla="*/ 1642789 w 4271958"/>
              <a:gd name="connsiteY731" fmla="*/ 1153759 h 5194292"/>
              <a:gd name="connsiteX732" fmla="*/ 1641962 w 4271958"/>
              <a:gd name="connsiteY732" fmla="*/ 1154998 h 5194292"/>
              <a:gd name="connsiteX733" fmla="*/ 1508239 w 4271958"/>
              <a:gd name="connsiteY733" fmla="*/ 1211267 h 5194292"/>
              <a:gd name="connsiteX734" fmla="*/ 1409701 w 4271958"/>
              <a:gd name="connsiteY734" fmla="*/ 1108104 h 5194292"/>
              <a:gd name="connsiteX735" fmla="*/ 1512931 w 4271958"/>
              <a:gd name="connsiteY735" fmla="*/ 1058866 h 5194292"/>
              <a:gd name="connsiteX736" fmla="*/ 1621374 w 4271958"/>
              <a:gd name="connsiteY736" fmla="*/ 1090282 h 5194292"/>
              <a:gd name="connsiteX737" fmla="*/ 1674174 w 4271958"/>
              <a:gd name="connsiteY737" fmla="*/ 1105575 h 5194292"/>
              <a:gd name="connsiteX738" fmla="*/ 1674437 w 4271958"/>
              <a:gd name="connsiteY738" fmla="*/ 1105185 h 5194292"/>
              <a:gd name="connsiteX739" fmla="*/ 1675110 w 4271958"/>
              <a:gd name="connsiteY739" fmla="*/ 1105381 h 5194292"/>
              <a:gd name="connsiteX740" fmla="*/ 1678902 w 4271958"/>
              <a:gd name="connsiteY740" fmla="*/ 1099278 h 5194292"/>
              <a:gd name="connsiteX741" fmla="*/ 1707560 w 4271958"/>
              <a:gd name="connsiteY741" fmla="*/ 1053161 h 5194292"/>
              <a:gd name="connsiteX742" fmla="*/ 1721477 w 4271958"/>
              <a:gd name="connsiteY742" fmla="*/ 1030765 h 5194292"/>
              <a:gd name="connsiteX743" fmla="*/ 1675042 w 4271958"/>
              <a:gd name="connsiteY743" fmla="*/ 1104905 h 5194292"/>
              <a:gd name="connsiteX744" fmla="*/ 1512889 w 4271958"/>
              <a:gd name="connsiteY744" fmla="*/ 1058179 h 5194292"/>
              <a:gd name="connsiteX745" fmla="*/ 1625689 w 4271958"/>
              <a:gd name="connsiteY745" fmla="*/ 1014373 h 5194292"/>
              <a:gd name="connsiteX746" fmla="*/ 1752306 w 4271958"/>
              <a:gd name="connsiteY746" fmla="*/ 981154 h 5194292"/>
              <a:gd name="connsiteX747" fmla="*/ 1752443 w 4271958"/>
              <a:gd name="connsiteY747" fmla="*/ 980934 h 5194292"/>
              <a:gd name="connsiteX748" fmla="*/ 1841840 w 4271958"/>
              <a:gd name="connsiteY748" fmla="*/ 966790 h 5194292"/>
              <a:gd name="connsiteX749" fmla="*/ 1842014 w 4271958"/>
              <a:gd name="connsiteY749" fmla="*/ 967053 h 5194292"/>
              <a:gd name="connsiteX750" fmla="*/ 1982172 w 4271958"/>
              <a:gd name="connsiteY750" fmla="*/ 951685 h 5194292"/>
              <a:gd name="connsiteX751" fmla="*/ 2135183 w 4271958"/>
              <a:gd name="connsiteY751" fmla="*/ 948481 h 5194292"/>
              <a:gd name="connsiteX752" fmla="*/ 2135872 w 4271958"/>
              <a:gd name="connsiteY752" fmla="*/ 947740 h 5194292"/>
              <a:gd name="connsiteX753" fmla="*/ 2279172 w 4271958"/>
              <a:gd name="connsiteY753" fmla="*/ 954773 h 5194292"/>
              <a:gd name="connsiteX754" fmla="*/ 2523487 w 4271958"/>
              <a:gd name="connsiteY754" fmla="*/ 996953 h 5194292"/>
              <a:gd name="connsiteX755" fmla="*/ 2535233 w 4271958"/>
              <a:gd name="connsiteY755" fmla="*/ 1144591 h 5194292"/>
              <a:gd name="connsiteX756" fmla="*/ 2497646 w 4271958"/>
              <a:gd name="connsiteY756" fmla="*/ 1132874 h 5194292"/>
              <a:gd name="connsiteX757" fmla="*/ 2255680 w 4271958"/>
              <a:gd name="connsiteY757" fmla="*/ 957114 h 5194292"/>
              <a:gd name="connsiteX758" fmla="*/ 2255218 w 4271958"/>
              <a:gd name="connsiteY758" fmla="*/ 957430 h 5194292"/>
              <a:gd name="connsiteX759" fmla="*/ 2258775 w 4271958"/>
              <a:gd name="connsiteY759" fmla="*/ 960019 h 5194292"/>
              <a:gd name="connsiteX760" fmla="*/ 2497133 w 4271958"/>
              <a:gd name="connsiteY760" fmla="*/ 1133479 h 5194292"/>
              <a:gd name="connsiteX761" fmla="*/ 2266746 w 4271958"/>
              <a:gd name="connsiteY761" fmla="*/ 1093538 h 5194292"/>
              <a:gd name="connsiteX762" fmla="*/ 2066920 w 4271958"/>
              <a:gd name="connsiteY762" fmla="*/ 1086489 h 5194292"/>
              <a:gd name="connsiteX763" fmla="*/ 2067555 w 4271958"/>
              <a:gd name="connsiteY763" fmla="*/ 1085854 h 5194292"/>
              <a:gd name="connsiteX764" fmla="*/ 2065333 w 4271958"/>
              <a:gd name="connsiteY764" fmla="*/ 1085854 h 5194292"/>
              <a:gd name="connsiteX765" fmla="*/ 2068668 w 4271958"/>
              <a:gd name="connsiteY765" fmla="*/ 1084742 h 5194292"/>
              <a:gd name="connsiteX766" fmla="*/ 2069271 w 4271958"/>
              <a:gd name="connsiteY766" fmla="*/ 1084139 h 5194292"/>
              <a:gd name="connsiteX767" fmla="*/ 2070156 w 4271958"/>
              <a:gd name="connsiteY767" fmla="*/ 1083534 h 5194292"/>
              <a:gd name="connsiteX768" fmla="*/ 2071123 w 4271958"/>
              <a:gd name="connsiteY768" fmla="*/ 1081537 h 5194292"/>
              <a:gd name="connsiteX769" fmla="*/ 2135872 w 4271958"/>
              <a:gd name="connsiteY769" fmla="*/ 947740 h 5194292"/>
              <a:gd name="connsiteX770" fmla="*/ 3516308 w 4271958"/>
              <a:gd name="connsiteY770" fmla="*/ 649286 h 5194292"/>
              <a:gd name="connsiteX771" fmla="*/ 3527420 w 4271958"/>
              <a:gd name="connsiteY771" fmla="*/ 869950 h 5194292"/>
              <a:gd name="connsiteX772" fmla="*/ 3398833 w 4271958"/>
              <a:gd name="connsiteY772" fmla="*/ 987425 h 5194292"/>
              <a:gd name="connsiteX773" fmla="*/ 3282945 w 4271958"/>
              <a:gd name="connsiteY773" fmla="*/ 860425 h 5194292"/>
              <a:gd name="connsiteX774" fmla="*/ 603183 w 4271958"/>
              <a:gd name="connsiteY774" fmla="*/ 615949 h 5194292"/>
              <a:gd name="connsiteX775" fmla="*/ 694705 w 4271958"/>
              <a:gd name="connsiteY775" fmla="*/ 695882 h 5194292"/>
              <a:gd name="connsiteX776" fmla="*/ 702566 w 4271958"/>
              <a:gd name="connsiteY776" fmla="*/ 848654 h 5194292"/>
              <a:gd name="connsiteX777" fmla="*/ 706427 w 4271958"/>
              <a:gd name="connsiteY777" fmla="*/ 923682 h 5194292"/>
              <a:gd name="connsiteX778" fmla="*/ 695999 w 4271958"/>
              <a:gd name="connsiteY778" fmla="*/ 710652 h 5194292"/>
              <a:gd name="connsiteX779" fmla="*/ 695326 w 4271958"/>
              <a:gd name="connsiteY779" fmla="*/ 696913 h 5194292"/>
              <a:gd name="connsiteX780" fmla="*/ 925514 w 4271958"/>
              <a:gd name="connsiteY780" fmla="*/ 874714 h 5194292"/>
              <a:gd name="connsiteX781" fmla="*/ 817563 w 4271958"/>
              <a:gd name="connsiteY781" fmla="*/ 1011240 h 5194292"/>
              <a:gd name="connsiteX782" fmla="*/ 706439 w 4271958"/>
              <a:gd name="connsiteY782" fmla="*/ 923926 h 5194292"/>
              <a:gd name="connsiteX783" fmla="*/ 703763 w 4271958"/>
              <a:gd name="connsiteY783" fmla="*/ 921796 h 5194292"/>
              <a:gd name="connsiteX784" fmla="*/ 535127 w 4271958"/>
              <a:gd name="connsiteY784" fmla="*/ 787570 h 5194292"/>
              <a:gd name="connsiteX785" fmla="*/ 490539 w 4271958"/>
              <a:gd name="connsiteY785" fmla="*/ 745252 h 5194292"/>
              <a:gd name="connsiteX786" fmla="*/ 3629021 w 4271958"/>
              <a:gd name="connsiteY786" fmla="*/ 541335 h 5194292"/>
              <a:gd name="connsiteX787" fmla="*/ 3746496 w 4271958"/>
              <a:gd name="connsiteY787" fmla="*/ 668336 h 5194292"/>
              <a:gd name="connsiteX788" fmla="*/ 3527421 w 4271958"/>
              <a:gd name="connsiteY788" fmla="*/ 869950 h 5194292"/>
              <a:gd name="connsiteX789" fmla="*/ 3516308 w 4271958"/>
              <a:gd name="connsiteY789" fmla="*/ 649286 h 5194292"/>
              <a:gd name="connsiteX790" fmla="*/ 2187571 w 4271958"/>
              <a:gd name="connsiteY790" fmla="*/ 134938 h 5194292"/>
              <a:gd name="connsiteX791" fmla="*/ 2176459 w 4271958"/>
              <a:gd name="connsiteY791" fmla="*/ 366713 h 5194292"/>
              <a:gd name="connsiteX792" fmla="*/ 2028610 w 4271958"/>
              <a:gd name="connsiteY792" fmla="*/ 245366 h 5194292"/>
              <a:gd name="connsiteX793" fmla="*/ 2176458 w 4271958"/>
              <a:gd name="connsiteY793" fmla="*/ 366713 h 5194292"/>
              <a:gd name="connsiteX794" fmla="*/ 2171696 w 4271958"/>
              <a:gd name="connsiteY794" fmla="*/ 449263 h 5194292"/>
              <a:gd name="connsiteX795" fmla="*/ 2000245 w 4271958"/>
              <a:gd name="connsiteY795" fmla="*/ 439738 h 5194292"/>
              <a:gd name="connsiteX796" fmla="*/ 2008183 w 4271958"/>
              <a:gd name="connsiteY796" fmla="*/ 228600 h 5194292"/>
              <a:gd name="connsiteX797" fmla="*/ 2008183 w 4271958"/>
              <a:gd name="connsiteY797" fmla="*/ 228601 h 5194292"/>
              <a:gd name="connsiteX798" fmla="*/ 2012946 w 4271958"/>
              <a:gd name="connsiteY798" fmla="*/ 139701 h 5194292"/>
              <a:gd name="connsiteX799" fmla="*/ 2020883 w 4271958"/>
              <a:gd name="connsiteY799" fmla="*/ 0 h 5194292"/>
              <a:gd name="connsiteX800" fmla="*/ 2193920 w 4271958"/>
              <a:gd name="connsiteY800" fmla="*/ 9525 h 5194292"/>
              <a:gd name="connsiteX801" fmla="*/ 2187570 w 4271958"/>
              <a:gd name="connsiteY801" fmla="*/ 134938 h 5194292"/>
              <a:gd name="connsiteX802" fmla="*/ 2012945 w 4271958"/>
              <a:gd name="connsiteY802" fmla="*/ 139701 h 5194292"/>
              <a:gd name="connsiteX803" fmla="*/ 2012945 w 4271958"/>
              <a:gd name="connsiteY803" fmla="*/ 139700 h 5194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</a:cxnLst>
            <a:rect l="l" t="t" r="r" b="b"/>
            <a:pathLst>
              <a:path w="4271958" h="5194292">
                <a:moveTo>
                  <a:pt x="1877852" y="4807053"/>
                </a:moveTo>
                <a:lnTo>
                  <a:pt x="1850081" y="4826492"/>
                </a:lnTo>
                <a:lnTo>
                  <a:pt x="1877822" y="4807546"/>
                </a:lnTo>
                <a:lnTo>
                  <a:pt x="1877832" y="4807393"/>
                </a:lnTo>
                <a:close/>
                <a:moveTo>
                  <a:pt x="1827654" y="4780461"/>
                </a:moveTo>
                <a:lnTo>
                  <a:pt x="1816478" y="4783263"/>
                </a:lnTo>
                <a:lnTo>
                  <a:pt x="1785775" y="4790962"/>
                </a:lnTo>
                <a:lnTo>
                  <a:pt x="1785933" y="4791068"/>
                </a:lnTo>
                <a:lnTo>
                  <a:pt x="1785739" y="4791113"/>
                </a:lnTo>
                <a:lnTo>
                  <a:pt x="1786626" y="4791651"/>
                </a:lnTo>
                <a:cubicBezTo>
                  <a:pt x="1787348" y="4792089"/>
                  <a:pt x="1788610" y="4792856"/>
                  <a:pt x="1790820" y="4794197"/>
                </a:cubicBezTo>
                <a:lnTo>
                  <a:pt x="1792583" y="4795268"/>
                </a:lnTo>
                <a:lnTo>
                  <a:pt x="1785933" y="4791068"/>
                </a:lnTo>
                <a:close/>
                <a:moveTo>
                  <a:pt x="1741762" y="4763474"/>
                </a:moveTo>
                <a:lnTo>
                  <a:pt x="1736654" y="4766889"/>
                </a:lnTo>
                <a:lnTo>
                  <a:pt x="1736721" y="4767593"/>
                </a:lnTo>
                <a:lnTo>
                  <a:pt x="1736015" y="4767955"/>
                </a:lnTo>
                <a:lnTo>
                  <a:pt x="1738297" y="4802400"/>
                </a:lnTo>
                <a:lnTo>
                  <a:pt x="1739182" y="4802180"/>
                </a:lnTo>
                <a:lnTo>
                  <a:pt x="1739219" y="4802522"/>
                </a:lnTo>
                <a:lnTo>
                  <a:pt x="1744228" y="4801287"/>
                </a:lnTo>
                <a:cubicBezTo>
                  <a:pt x="1747187" y="4800557"/>
                  <a:pt x="1751627" y="4799462"/>
                  <a:pt x="1758287" y="4797820"/>
                </a:cubicBezTo>
                <a:lnTo>
                  <a:pt x="1780906" y="4792241"/>
                </a:lnTo>
                <a:lnTo>
                  <a:pt x="1738308" y="4802180"/>
                </a:lnTo>
                <a:lnTo>
                  <a:pt x="1736720" y="4767255"/>
                </a:lnTo>
                <a:close/>
                <a:moveTo>
                  <a:pt x="2013610" y="4709313"/>
                </a:moveTo>
                <a:lnTo>
                  <a:pt x="2013105" y="4709320"/>
                </a:lnTo>
                <a:lnTo>
                  <a:pt x="2005123" y="4715045"/>
                </a:lnTo>
                <a:cubicBezTo>
                  <a:pt x="1994564" y="4722619"/>
                  <a:pt x="1980486" y="4732717"/>
                  <a:pt x="1961716" y="4746181"/>
                </a:cubicBezTo>
                <a:lnTo>
                  <a:pt x="1879654" y="4767240"/>
                </a:lnTo>
                <a:lnTo>
                  <a:pt x="1879644" y="4767424"/>
                </a:lnTo>
                <a:lnTo>
                  <a:pt x="1879589" y="4767437"/>
                </a:lnTo>
                <a:lnTo>
                  <a:pt x="1878331" y="4798892"/>
                </a:lnTo>
                <a:lnTo>
                  <a:pt x="1878818" y="4790597"/>
                </a:lnTo>
                <a:cubicBezTo>
                  <a:pt x="1879146" y="4784999"/>
                  <a:pt x="1879585" y="4777534"/>
                  <a:pt x="1880169" y="4767581"/>
                </a:cubicBezTo>
                <a:cubicBezTo>
                  <a:pt x="1880169" y="4767581"/>
                  <a:pt x="1880169" y="4767581"/>
                  <a:pt x="1961969" y="4746505"/>
                </a:cubicBezTo>
                <a:cubicBezTo>
                  <a:pt x="1961969" y="4746505"/>
                  <a:pt x="1961969" y="4746505"/>
                  <a:pt x="1993521" y="4723782"/>
                </a:cubicBezTo>
                <a:close/>
                <a:moveTo>
                  <a:pt x="2192797" y="4706606"/>
                </a:moveTo>
                <a:lnTo>
                  <a:pt x="2192493" y="4706613"/>
                </a:lnTo>
                <a:lnTo>
                  <a:pt x="2177714" y="4900582"/>
                </a:lnTo>
                <a:lnTo>
                  <a:pt x="2177825" y="4900657"/>
                </a:lnTo>
                <a:close/>
                <a:moveTo>
                  <a:pt x="2369269" y="4702730"/>
                </a:moveTo>
                <a:lnTo>
                  <a:pt x="2367815" y="4702762"/>
                </a:lnTo>
                <a:lnTo>
                  <a:pt x="2369472" y="4726045"/>
                </a:lnTo>
                <a:cubicBezTo>
                  <a:pt x="2370791" y="4744588"/>
                  <a:pt x="2372550" y="4769311"/>
                  <a:pt x="2374895" y="4802276"/>
                </a:cubicBezTo>
                <a:cubicBezTo>
                  <a:pt x="2374895" y="4802276"/>
                  <a:pt x="2374895" y="4802276"/>
                  <a:pt x="2236640" y="4948975"/>
                </a:cubicBezTo>
                <a:lnTo>
                  <a:pt x="2211383" y="4975774"/>
                </a:lnTo>
                <a:lnTo>
                  <a:pt x="2211383" y="4976686"/>
                </a:lnTo>
                <a:lnTo>
                  <a:pt x="2219540" y="4968072"/>
                </a:lnTo>
                <a:cubicBezTo>
                  <a:pt x="2239735" y="4946746"/>
                  <a:pt x="2268007" y="4916889"/>
                  <a:pt x="2307589" y="4875090"/>
                </a:cubicBezTo>
                <a:lnTo>
                  <a:pt x="2374997" y="4803904"/>
                </a:lnTo>
                <a:lnTo>
                  <a:pt x="2374895" y="4802778"/>
                </a:lnTo>
                <a:lnTo>
                  <a:pt x="2376313" y="4801384"/>
                </a:lnTo>
                <a:lnTo>
                  <a:pt x="2376214" y="4800005"/>
                </a:lnTo>
                <a:cubicBezTo>
                  <a:pt x="2375884" y="4795375"/>
                  <a:pt x="2374809" y="4780326"/>
                  <a:pt x="2371318" y="4731420"/>
                </a:cubicBezTo>
                <a:close/>
                <a:moveTo>
                  <a:pt x="2573121" y="4525208"/>
                </a:moveTo>
                <a:lnTo>
                  <a:pt x="2574920" y="4546050"/>
                </a:lnTo>
                <a:lnTo>
                  <a:pt x="2514380" y="4606223"/>
                </a:lnTo>
                <a:lnTo>
                  <a:pt x="2574957" y="4546712"/>
                </a:lnTo>
                <a:lnTo>
                  <a:pt x="2574920" y="4546324"/>
                </a:lnTo>
                <a:lnTo>
                  <a:pt x="2575032" y="4546225"/>
                </a:lnTo>
                <a:lnTo>
                  <a:pt x="2574988" y="4545749"/>
                </a:lnTo>
                <a:cubicBezTo>
                  <a:pt x="2574873" y="4544484"/>
                  <a:pt x="2574586" y="4541321"/>
                  <a:pt x="2573867" y="4533415"/>
                </a:cubicBezTo>
                <a:close/>
                <a:moveTo>
                  <a:pt x="2316158" y="4424355"/>
                </a:moveTo>
                <a:lnTo>
                  <a:pt x="2275898" y="4506454"/>
                </a:lnTo>
                <a:lnTo>
                  <a:pt x="2290092" y="4477983"/>
                </a:lnTo>
                <a:lnTo>
                  <a:pt x="2316660" y="4424690"/>
                </a:lnTo>
                <a:close/>
                <a:moveTo>
                  <a:pt x="2640643" y="4377363"/>
                </a:moveTo>
                <a:lnTo>
                  <a:pt x="2568538" y="4470159"/>
                </a:lnTo>
                <a:lnTo>
                  <a:pt x="2568570" y="4470523"/>
                </a:lnTo>
                <a:lnTo>
                  <a:pt x="2567888" y="4471432"/>
                </a:lnTo>
                <a:lnTo>
                  <a:pt x="2568075" y="4473170"/>
                </a:lnTo>
                <a:lnTo>
                  <a:pt x="2570036" y="4491482"/>
                </a:lnTo>
                <a:lnTo>
                  <a:pt x="2570231" y="4491727"/>
                </a:lnTo>
                <a:cubicBezTo>
                  <a:pt x="2570231" y="4491727"/>
                  <a:pt x="2570231" y="4491727"/>
                  <a:pt x="2570304" y="4492576"/>
                </a:cubicBezTo>
                <a:lnTo>
                  <a:pt x="2570327" y="4492837"/>
                </a:lnTo>
                <a:lnTo>
                  <a:pt x="2571581" y="4494474"/>
                </a:lnTo>
                <a:cubicBezTo>
                  <a:pt x="2573004" y="4496330"/>
                  <a:pt x="2575851" y="4500043"/>
                  <a:pt x="2581544" y="4507468"/>
                </a:cubicBezTo>
                <a:lnTo>
                  <a:pt x="2591446" y="4520383"/>
                </a:lnTo>
                <a:lnTo>
                  <a:pt x="2585806" y="4512659"/>
                </a:lnTo>
                <a:cubicBezTo>
                  <a:pt x="2582183" y="4507698"/>
                  <a:pt x="2577352" y="4501084"/>
                  <a:pt x="2570912" y="4492264"/>
                </a:cubicBezTo>
                <a:cubicBezTo>
                  <a:pt x="2570912" y="4492264"/>
                  <a:pt x="2570912" y="4492264"/>
                  <a:pt x="2568570" y="4471098"/>
                </a:cubicBezTo>
                <a:close/>
                <a:moveTo>
                  <a:pt x="1689095" y="4376730"/>
                </a:moveTo>
                <a:lnTo>
                  <a:pt x="1757358" y="4403718"/>
                </a:lnTo>
                <a:lnTo>
                  <a:pt x="1757358" y="4403717"/>
                </a:lnTo>
                <a:lnTo>
                  <a:pt x="1689096" y="4376730"/>
                </a:lnTo>
                <a:close/>
                <a:moveTo>
                  <a:pt x="1609053" y="4361968"/>
                </a:moveTo>
                <a:lnTo>
                  <a:pt x="1637735" y="4395810"/>
                </a:lnTo>
                <a:lnTo>
                  <a:pt x="1637821" y="4395780"/>
                </a:lnTo>
                <a:lnTo>
                  <a:pt x="1701608" y="4471927"/>
                </a:lnTo>
                <a:lnTo>
                  <a:pt x="1638295" y="4395780"/>
                </a:lnTo>
                <a:close/>
                <a:moveTo>
                  <a:pt x="2359201" y="4337015"/>
                </a:moveTo>
                <a:lnTo>
                  <a:pt x="2359021" y="4337043"/>
                </a:lnTo>
                <a:lnTo>
                  <a:pt x="2325683" y="4405305"/>
                </a:lnTo>
                <a:lnTo>
                  <a:pt x="2410325" y="4486812"/>
                </a:lnTo>
                <a:lnTo>
                  <a:pt x="2410791" y="4487128"/>
                </a:lnTo>
                <a:cubicBezTo>
                  <a:pt x="2410791" y="4487128"/>
                  <a:pt x="2410791" y="4487128"/>
                  <a:pt x="2326505" y="4404942"/>
                </a:cubicBezTo>
                <a:close/>
                <a:moveTo>
                  <a:pt x="1582474" y="4335787"/>
                </a:moveTo>
                <a:lnTo>
                  <a:pt x="1587989" y="4337608"/>
                </a:lnTo>
                <a:lnTo>
                  <a:pt x="1587501" y="4337044"/>
                </a:lnTo>
                <a:lnTo>
                  <a:pt x="1587498" y="4337043"/>
                </a:lnTo>
                <a:lnTo>
                  <a:pt x="1587495" y="4337042"/>
                </a:lnTo>
                <a:lnTo>
                  <a:pt x="1587499" y="4337043"/>
                </a:lnTo>
                <a:lnTo>
                  <a:pt x="1585974" y="4336535"/>
                </a:lnTo>
                <a:lnTo>
                  <a:pt x="1587495" y="4337042"/>
                </a:lnTo>
                <a:close/>
                <a:moveTo>
                  <a:pt x="2789233" y="4335455"/>
                </a:moveTo>
                <a:cubicBezTo>
                  <a:pt x="2761123" y="4429091"/>
                  <a:pt x="2718957" y="4522726"/>
                  <a:pt x="2658051" y="4611680"/>
                </a:cubicBezTo>
                <a:lnTo>
                  <a:pt x="2597145" y="4527408"/>
                </a:lnTo>
                <a:cubicBezTo>
                  <a:pt x="2669764" y="4454841"/>
                  <a:pt x="2740040" y="4384614"/>
                  <a:pt x="2789233" y="4335455"/>
                </a:cubicBezTo>
                <a:close/>
                <a:moveTo>
                  <a:pt x="2451207" y="4322718"/>
                </a:moveTo>
                <a:lnTo>
                  <a:pt x="2451081" y="4322735"/>
                </a:lnTo>
                <a:lnTo>
                  <a:pt x="2451096" y="4322755"/>
                </a:lnTo>
                <a:lnTo>
                  <a:pt x="2450642" y="4322826"/>
                </a:lnTo>
                <a:lnTo>
                  <a:pt x="2452312" y="4325214"/>
                </a:lnTo>
                <a:cubicBezTo>
                  <a:pt x="2457470" y="4332588"/>
                  <a:pt x="2478103" y="4362087"/>
                  <a:pt x="2560633" y="4480083"/>
                </a:cubicBezTo>
                <a:cubicBezTo>
                  <a:pt x="2511466" y="4545832"/>
                  <a:pt x="2462299" y="4609233"/>
                  <a:pt x="2422498" y="4660893"/>
                </a:cubicBezTo>
                <a:cubicBezTo>
                  <a:pt x="2422498" y="4660893"/>
                  <a:pt x="2422498" y="4660893"/>
                  <a:pt x="2297020" y="4612127"/>
                </a:cubicBezTo>
                <a:lnTo>
                  <a:pt x="2235754" y="4588317"/>
                </a:lnTo>
                <a:lnTo>
                  <a:pt x="2235196" y="4589455"/>
                </a:lnTo>
                <a:lnTo>
                  <a:pt x="2235195" y="4589455"/>
                </a:lnTo>
                <a:lnTo>
                  <a:pt x="2235079" y="4589694"/>
                </a:lnTo>
                <a:lnTo>
                  <a:pt x="2421674" y="4661962"/>
                </a:lnTo>
                <a:lnTo>
                  <a:pt x="2422455" y="4660892"/>
                </a:lnTo>
                <a:lnTo>
                  <a:pt x="2423003" y="4661154"/>
                </a:lnTo>
                <a:lnTo>
                  <a:pt x="2488169" y="4576164"/>
                </a:lnTo>
                <a:cubicBezTo>
                  <a:pt x="2511616" y="4545460"/>
                  <a:pt x="2536234" y="4512984"/>
                  <a:pt x="2560852" y="4479917"/>
                </a:cubicBezTo>
                <a:lnTo>
                  <a:pt x="2560871" y="4479941"/>
                </a:lnTo>
                <a:lnTo>
                  <a:pt x="2561210" y="4479473"/>
                </a:lnTo>
                <a:lnTo>
                  <a:pt x="2559796" y="4477459"/>
                </a:lnTo>
                <a:cubicBezTo>
                  <a:pt x="2555483" y="4471312"/>
                  <a:pt x="2540385" y="4449798"/>
                  <a:pt x="2487544" y="4374500"/>
                </a:cubicBezTo>
                <a:close/>
                <a:moveTo>
                  <a:pt x="2108196" y="4233855"/>
                </a:moveTo>
                <a:lnTo>
                  <a:pt x="2108195" y="4233856"/>
                </a:lnTo>
                <a:lnTo>
                  <a:pt x="2093908" y="4271955"/>
                </a:lnTo>
                <a:close/>
                <a:moveTo>
                  <a:pt x="2003421" y="4209514"/>
                </a:moveTo>
                <a:lnTo>
                  <a:pt x="2063745" y="4249730"/>
                </a:lnTo>
                <a:lnTo>
                  <a:pt x="2063746" y="4249730"/>
                </a:lnTo>
                <a:close/>
                <a:moveTo>
                  <a:pt x="1943867" y="4168831"/>
                </a:moveTo>
                <a:lnTo>
                  <a:pt x="1973258" y="4189405"/>
                </a:lnTo>
                <a:lnTo>
                  <a:pt x="1938333" y="4292592"/>
                </a:lnTo>
                <a:lnTo>
                  <a:pt x="1922458" y="4337042"/>
                </a:lnTo>
                <a:lnTo>
                  <a:pt x="1922458" y="4337043"/>
                </a:lnTo>
                <a:lnTo>
                  <a:pt x="1987545" y="4492617"/>
                </a:lnTo>
                <a:lnTo>
                  <a:pt x="1882771" y="4452930"/>
                </a:lnTo>
                <a:lnTo>
                  <a:pt x="1882770" y="4452930"/>
                </a:lnTo>
                <a:lnTo>
                  <a:pt x="1987545" y="4492618"/>
                </a:lnTo>
                <a:lnTo>
                  <a:pt x="2006595" y="4543418"/>
                </a:lnTo>
                <a:lnTo>
                  <a:pt x="2006595" y="4543417"/>
                </a:lnTo>
                <a:lnTo>
                  <a:pt x="1987545" y="4492617"/>
                </a:lnTo>
                <a:lnTo>
                  <a:pt x="1987546" y="4492617"/>
                </a:lnTo>
                <a:lnTo>
                  <a:pt x="1922458" y="4337043"/>
                </a:lnTo>
                <a:lnTo>
                  <a:pt x="1938333" y="4292593"/>
                </a:lnTo>
                <a:lnTo>
                  <a:pt x="1973258" y="4189405"/>
                </a:lnTo>
                <a:lnTo>
                  <a:pt x="1973368" y="4189099"/>
                </a:lnTo>
                <a:lnTo>
                  <a:pt x="1972314" y="4188375"/>
                </a:lnTo>
                <a:cubicBezTo>
                  <a:pt x="1970814" y="4187344"/>
                  <a:pt x="1967813" y="4185283"/>
                  <a:pt x="1961813" y="4181161"/>
                </a:cubicBezTo>
                <a:close/>
                <a:moveTo>
                  <a:pt x="1757358" y="4146542"/>
                </a:moveTo>
                <a:lnTo>
                  <a:pt x="1582734" y="4335454"/>
                </a:lnTo>
                <a:lnTo>
                  <a:pt x="1582735" y="4335455"/>
                </a:lnTo>
                <a:close/>
                <a:moveTo>
                  <a:pt x="1819337" y="4081219"/>
                </a:moveTo>
                <a:lnTo>
                  <a:pt x="1819226" y="4081340"/>
                </a:lnTo>
                <a:lnTo>
                  <a:pt x="1819271" y="4081456"/>
                </a:lnTo>
                <a:lnTo>
                  <a:pt x="1830383" y="4111617"/>
                </a:lnTo>
                <a:lnTo>
                  <a:pt x="1835778" y="4112876"/>
                </a:lnTo>
                <a:lnTo>
                  <a:pt x="1830978" y="4111669"/>
                </a:lnTo>
                <a:close/>
                <a:moveTo>
                  <a:pt x="1552501" y="4032218"/>
                </a:moveTo>
                <a:lnTo>
                  <a:pt x="1456494" y="4183961"/>
                </a:lnTo>
                <a:lnTo>
                  <a:pt x="1457325" y="4184979"/>
                </a:lnTo>
                <a:lnTo>
                  <a:pt x="1457271" y="4185071"/>
                </a:lnTo>
                <a:lnTo>
                  <a:pt x="1458879" y="4186999"/>
                </a:lnTo>
                <a:cubicBezTo>
                  <a:pt x="1463303" y="4192301"/>
                  <a:pt x="1477679" y="4209533"/>
                  <a:pt x="1524401" y="4265535"/>
                </a:cubicBezTo>
                <a:lnTo>
                  <a:pt x="1581875" y="4334423"/>
                </a:lnTo>
                <a:lnTo>
                  <a:pt x="1457320" y="4184642"/>
                </a:lnTo>
                <a:lnTo>
                  <a:pt x="1552570" y="4032242"/>
                </a:lnTo>
                <a:lnTo>
                  <a:pt x="1552571" y="4032242"/>
                </a:lnTo>
                <a:lnTo>
                  <a:pt x="1552571" y="4032241"/>
                </a:lnTo>
                <a:close/>
                <a:moveTo>
                  <a:pt x="2239926" y="4030831"/>
                </a:moveTo>
                <a:lnTo>
                  <a:pt x="2330445" y="4159243"/>
                </a:lnTo>
                <a:lnTo>
                  <a:pt x="2330446" y="4159242"/>
                </a:lnTo>
                <a:lnTo>
                  <a:pt x="2439149" y="4306564"/>
                </a:lnTo>
                <a:lnTo>
                  <a:pt x="2435959" y="4302181"/>
                </a:lnTo>
                <a:cubicBezTo>
                  <a:pt x="2424729" y="4286751"/>
                  <a:pt x="2405075" y="4259748"/>
                  <a:pt x="2370682" y="4212492"/>
                </a:cubicBezTo>
                <a:lnTo>
                  <a:pt x="2331691" y="4158920"/>
                </a:lnTo>
                <a:lnTo>
                  <a:pt x="2330789" y="4159243"/>
                </a:lnTo>
                <a:close/>
                <a:moveTo>
                  <a:pt x="1420599" y="3993706"/>
                </a:moveTo>
                <a:lnTo>
                  <a:pt x="1414461" y="4004063"/>
                </a:lnTo>
                <a:lnTo>
                  <a:pt x="1420566" y="3994142"/>
                </a:lnTo>
                <a:lnTo>
                  <a:pt x="1420962" y="3994250"/>
                </a:lnTo>
                <a:lnTo>
                  <a:pt x="1421186" y="3993903"/>
                </a:lnTo>
                <a:close/>
                <a:moveTo>
                  <a:pt x="2686027" y="3988965"/>
                </a:moveTo>
                <a:lnTo>
                  <a:pt x="2651925" y="3998833"/>
                </a:lnTo>
                <a:lnTo>
                  <a:pt x="2685512" y="3989143"/>
                </a:lnTo>
                <a:cubicBezTo>
                  <a:pt x="2685512" y="3989143"/>
                  <a:pt x="2685512" y="3989143"/>
                  <a:pt x="2746012" y="4050557"/>
                </a:cubicBezTo>
                <a:lnTo>
                  <a:pt x="2757402" y="4062119"/>
                </a:lnTo>
                <a:lnTo>
                  <a:pt x="2733253" y="4037416"/>
                </a:lnTo>
                <a:cubicBezTo>
                  <a:pt x="2719566" y="4023414"/>
                  <a:pt x="2703923" y="4007411"/>
                  <a:pt x="2686045" y="3989123"/>
                </a:cubicBezTo>
                <a:lnTo>
                  <a:pt x="2686151" y="3989092"/>
                </a:lnTo>
                <a:close/>
                <a:moveTo>
                  <a:pt x="2528677" y="3829043"/>
                </a:moveTo>
                <a:lnTo>
                  <a:pt x="2532536" y="3832965"/>
                </a:lnTo>
                <a:cubicBezTo>
                  <a:pt x="2543218" y="3843820"/>
                  <a:pt x="2567253" y="3868244"/>
                  <a:pt x="2621333" y="3923200"/>
                </a:cubicBezTo>
                <a:lnTo>
                  <a:pt x="2661444" y="3963961"/>
                </a:lnTo>
                <a:lnTo>
                  <a:pt x="2528803" y="3829043"/>
                </a:lnTo>
                <a:close/>
                <a:moveTo>
                  <a:pt x="2514376" y="3829043"/>
                </a:moveTo>
                <a:lnTo>
                  <a:pt x="2520843" y="3914993"/>
                </a:lnTo>
                <a:lnTo>
                  <a:pt x="2521399" y="3915981"/>
                </a:lnTo>
                <a:cubicBezTo>
                  <a:pt x="2521399" y="3915981"/>
                  <a:pt x="2521399" y="3915981"/>
                  <a:pt x="2521463" y="3916748"/>
                </a:cubicBezTo>
                <a:lnTo>
                  <a:pt x="2521514" y="3917356"/>
                </a:lnTo>
                <a:lnTo>
                  <a:pt x="2521863" y="3917969"/>
                </a:lnTo>
                <a:cubicBezTo>
                  <a:pt x="2524619" y="3922812"/>
                  <a:pt x="2535639" y="3942183"/>
                  <a:pt x="2579719" y="4019666"/>
                </a:cubicBezTo>
                <a:lnTo>
                  <a:pt x="2580327" y="4019491"/>
                </a:lnTo>
                <a:lnTo>
                  <a:pt x="2579439" y="4017926"/>
                </a:lnTo>
                <a:cubicBezTo>
                  <a:pt x="2576687" y="4013074"/>
                  <a:pt x="2565678" y="3993665"/>
                  <a:pt x="2521641" y="3916030"/>
                </a:cubicBezTo>
                <a:cubicBezTo>
                  <a:pt x="2521641" y="3916030"/>
                  <a:pt x="2521641" y="3916030"/>
                  <a:pt x="2518669" y="3877323"/>
                </a:cubicBezTo>
                <a:lnTo>
                  <a:pt x="2514961" y="3829043"/>
                </a:lnTo>
                <a:close/>
                <a:moveTo>
                  <a:pt x="2472408" y="3829043"/>
                </a:moveTo>
                <a:lnTo>
                  <a:pt x="2476184" y="3835743"/>
                </a:lnTo>
                <a:lnTo>
                  <a:pt x="2489831" y="3859961"/>
                </a:lnTo>
                <a:lnTo>
                  <a:pt x="2472773" y="3829043"/>
                </a:lnTo>
                <a:close/>
                <a:moveTo>
                  <a:pt x="2325878" y="3829043"/>
                </a:moveTo>
                <a:lnTo>
                  <a:pt x="2330678" y="3839581"/>
                </a:lnTo>
                <a:cubicBezTo>
                  <a:pt x="2339970" y="3859982"/>
                  <a:pt x="2361650" y="3907583"/>
                  <a:pt x="2412239" y="4018654"/>
                </a:cubicBezTo>
                <a:lnTo>
                  <a:pt x="2455460" y="4113551"/>
                </a:lnTo>
                <a:lnTo>
                  <a:pt x="2455631" y="4113490"/>
                </a:lnTo>
                <a:cubicBezTo>
                  <a:pt x="2455631" y="4113490"/>
                  <a:pt x="2455631" y="4113490"/>
                  <a:pt x="2367512" y="3919742"/>
                </a:cubicBezTo>
                <a:lnTo>
                  <a:pt x="2326261" y="3829043"/>
                </a:lnTo>
                <a:close/>
                <a:moveTo>
                  <a:pt x="2096784" y="3829043"/>
                </a:moveTo>
                <a:lnTo>
                  <a:pt x="2100258" y="3833703"/>
                </a:lnTo>
                <a:cubicBezTo>
                  <a:pt x="2100258" y="3833703"/>
                  <a:pt x="2100258" y="3833703"/>
                  <a:pt x="2093590" y="3852460"/>
                </a:cubicBezTo>
                <a:lnTo>
                  <a:pt x="2092393" y="3855827"/>
                </a:lnTo>
                <a:lnTo>
                  <a:pt x="2100258" y="3833805"/>
                </a:lnTo>
                <a:lnTo>
                  <a:pt x="2193921" y="3965568"/>
                </a:lnTo>
                <a:lnTo>
                  <a:pt x="2193974" y="3965644"/>
                </a:lnTo>
                <a:lnTo>
                  <a:pt x="2194295" y="3964629"/>
                </a:lnTo>
                <a:lnTo>
                  <a:pt x="2100258" y="3833699"/>
                </a:lnTo>
                <a:lnTo>
                  <a:pt x="2100437" y="3832986"/>
                </a:lnTo>
                <a:lnTo>
                  <a:pt x="2097480" y="3829043"/>
                </a:lnTo>
                <a:close/>
                <a:moveTo>
                  <a:pt x="1750732" y="3829043"/>
                </a:moveTo>
                <a:lnTo>
                  <a:pt x="1743418" y="3835277"/>
                </a:lnTo>
                <a:lnTo>
                  <a:pt x="1751238" y="3829043"/>
                </a:lnTo>
                <a:close/>
                <a:moveTo>
                  <a:pt x="1717441" y="3829043"/>
                </a:moveTo>
                <a:lnTo>
                  <a:pt x="1724020" y="3850984"/>
                </a:lnTo>
                <a:cubicBezTo>
                  <a:pt x="1724020" y="3850984"/>
                  <a:pt x="1724020" y="3850984"/>
                  <a:pt x="1638940" y="3923493"/>
                </a:cubicBezTo>
                <a:lnTo>
                  <a:pt x="1597466" y="3958838"/>
                </a:lnTo>
                <a:lnTo>
                  <a:pt x="1724021" y="3851267"/>
                </a:lnTo>
                <a:lnTo>
                  <a:pt x="1760496" y="3932147"/>
                </a:lnTo>
                <a:lnTo>
                  <a:pt x="1724020" y="3850739"/>
                </a:lnTo>
                <a:lnTo>
                  <a:pt x="1724409" y="3850429"/>
                </a:lnTo>
                <a:lnTo>
                  <a:pt x="1723782" y="3848292"/>
                </a:lnTo>
                <a:lnTo>
                  <a:pt x="1718136" y="3829043"/>
                </a:lnTo>
                <a:close/>
                <a:moveTo>
                  <a:pt x="2702075" y="3675055"/>
                </a:moveTo>
                <a:cubicBezTo>
                  <a:pt x="2702075" y="3675055"/>
                  <a:pt x="2702075" y="3675055"/>
                  <a:pt x="2787051" y="3778215"/>
                </a:cubicBezTo>
                <a:lnTo>
                  <a:pt x="2828850" y="3828958"/>
                </a:lnTo>
                <a:lnTo>
                  <a:pt x="2829076" y="3828988"/>
                </a:lnTo>
                <a:cubicBezTo>
                  <a:pt x="2831419" y="3833696"/>
                  <a:pt x="2836104" y="3876066"/>
                  <a:pt x="2838446" y="3944328"/>
                </a:cubicBezTo>
                <a:lnTo>
                  <a:pt x="2782524" y="3960718"/>
                </a:lnTo>
                <a:lnTo>
                  <a:pt x="2782883" y="3961077"/>
                </a:lnTo>
                <a:lnTo>
                  <a:pt x="2782544" y="3961177"/>
                </a:lnTo>
                <a:lnTo>
                  <a:pt x="2783054" y="3961690"/>
                </a:lnTo>
                <a:cubicBezTo>
                  <a:pt x="2783933" y="3962575"/>
                  <a:pt x="2785691" y="3964345"/>
                  <a:pt x="2789208" y="3967885"/>
                </a:cubicBezTo>
                <a:lnTo>
                  <a:pt x="2791846" y="3970540"/>
                </a:lnTo>
                <a:lnTo>
                  <a:pt x="2782883" y="3961420"/>
                </a:lnTo>
                <a:cubicBezTo>
                  <a:pt x="2782883" y="3961420"/>
                  <a:pt x="2782883" y="3961420"/>
                  <a:pt x="2838446" y="3944930"/>
                </a:cubicBezTo>
                <a:cubicBezTo>
                  <a:pt x="2838446" y="3968487"/>
                  <a:pt x="2838446" y="3992043"/>
                  <a:pt x="2838446" y="4017955"/>
                </a:cubicBezTo>
                <a:lnTo>
                  <a:pt x="2838416" y="4017924"/>
                </a:lnTo>
                <a:lnTo>
                  <a:pt x="2831420" y="4132930"/>
                </a:lnTo>
                <a:lnTo>
                  <a:pt x="2831411" y="4133070"/>
                </a:lnTo>
                <a:cubicBezTo>
                  <a:pt x="2829067" y="4133070"/>
                  <a:pt x="2829067" y="4133070"/>
                  <a:pt x="2829067" y="4135430"/>
                </a:cubicBezTo>
                <a:lnTo>
                  <a:pt x="2828994" y="4135356"/>
                </a:lnTo>
                <a:lnTo>
                  <a:pt x="2828675" y="4135030"/>
                </a:lnTo>
                <a:lnTo>
                  <a:pt x="2775436" y="4202809"/>
                </a:lnTo>
                <a:cubicBezTo>
                  <a:pt x="2755453" y="4228050"/>
                  <a:pt x="2733707" y="4255638"/>
                  <a:pt x="2711372" y="4284988"/>
                </a:cubicBezTo>
                <a:cubicBezTo>
                  <a:pt x="2711372" y="4284988"/>
                  <a:pt x="2711372" y="4284988"/>
                  <a:pt x="2605850" y="4300718"/>
                </a:cubicBezTo>
                <a:lnTo>
                  <a:pt x="2554263" y="4308408"/>
                </a:lnTo>
                <a:lnTo>
                  <a:pt x="2554270" y="4308495"/>
                </a:lnTo>
                <a:lnTo>
                  <a:pt x="2554473" y="4308467"/>
                </a:lnTo>
                <a:lnTo>
                  <a:pt x="2554564" y="4309511"/>
                </a:lnTo>
                <a:lnTo>
                  <a:pt x="2555928" y="4309308"/>
                </a:lnTo>
                <a:cubicBezTo>
                  <a:pt x="2560864" y="4308576"/>
                  <a:pt x="2580605" y="4305648"/>
                  <a:pt x="2659570" y="4293936"/>
                </a:cubicBezTo>
                <a:lnTo>
                  <a:pt x="2710611" y="4286366"/>
                </a:lnTo>
                <a:lnTo>
                  <a:pt x="2711430" y="4285302"/>
                </a:lnTo>
                <a:lnTo>
                  <a:pt x="2712257" y="4285198"/>
                </a:lnTo>
                <a:lnTo>
                  <a:pt x="2775469" y="4203767"/>
                </a:lnTo>
                <a:cubicBezTo>
                  <a:pt x="2795440" y="4178435"/>
                  <a:pt x="2813648" y="4155460"/>
                  <a:pt x="2828920" y="4135430"/>
                </a:cubicBezTo>
                <a:cubicBezTo>
                  <a:pt x="2824221" y="4180203"/>
                  <a:pt x="2817173" y="4224975"/>
                  <a:pt x="2805425" y="4274461"/>
                </a:cubicBezTo>
                <a:lnTo>
                  <a:pt x="2804842" y="4274534"/>
                </a:lnTo>
                <a:lnTo>
                  <a:pt x="2788714" y="4334690"/>
                </a:lnTo>
                <a:cubicBezTo>
                  <a:pt x="2764124" y="4359385"/>
                  <a:pt x="2734264" y="4389371"/>
                  <a:pt x="2701476" y="4422297"/>
                </a:cubicBezTo>
                <a:lnTo>
                  <a:pt x="2596821" y="4527394"/>
                </a:lnTo>
                <a:lnTo>
                  <a:pt x="2597146" y="4527818"/>
                </a:lnTo>
                <a:lnTo>
                  <a:pt x="2596652" y="4528238"/>
                </a:lnTo>
                <a:lnTo>
                  <a:pt x="2597106" y="4528863"/>
                </a:lnTo>
                <a:cubicBezTo>
                  <a:pt x="2599980" y="4532825"/>
                  <a:pt x="2611478" y="4548672"/>
                  <a:pt x="2657470" y="4612060"/>
                </a:cubicBezTo>
                <a:lnTo>
                  <a:pt x="2589188" y="4694091"/>
                </a:lnTo>
                <a:lnTo>
                  <a:pt x="2589208" y="4694303"/>
                </a:lnTo>
                <a:lnTo>
                  <a:pt x="2588843" y="4694485"/>
                </a:lnTo>
                <a:lnTo>
                  <a:pt x="2601650" y="4701936"/>
                </a:lnTo>
                <a:cubicBezTo>
                  <a:pt x="2625610" y="4724651"/>
                  <a:pt x="2620881" y="4754224"/>
                  <a:pt x="2610073" y="4778764"/>
                </a:cubicBezTo>
                <a:cubicBezTo>
                  <a:pt x="2595955" y="4808563"/>
                  <a:pt x="2556691" y="4825215"/>
                  <a:pt x="2525037" y="4834637"/>
                </a:cubicBezTo>
                <a:lnTo>
                  <a:pt x="2498730" y="4841454"/>
                </a:lnTo>
                <a:lnTo>
                  <a:pt x="2497530" y="4842683"/>
                </a:lnTo>
                <a:cubicBezTo>
                  <a:pt x="2492821" y="4842683"/>
                  <a:pt x="2490466" y="4845043"/>
                  <a:pt x="2488111" y="4845043"/>
                </a:cubicBezTo>
                <a:lnTo>
                  <a:pt x="2488017" y="4844396"/>
                </a:lnTo>
                <a:lnTo>
                  <a:pt x="2479793" y="4844396"/>
                </a:lnTo>
                <a:cubicBezTo>
                  <a:pt x="2479793" y="4844396"/>
                  <a:pt x="2477442" y="4849100"/>
                  <a:pt x="2470390" y="4856155"/>
                </a:cubicBezTo>
                <a:cubicBezTo>
                  <a:pt x="2470390" y="4856155"/>
                  <a:pt x="2470390" y="4856155"/>
                  <a:pt x="2388115" y="4790303"/>
                </a:cubicBezTo>
                <a:lnTo>
                  <a:pt x="2387109" y="4791309"/>
                </a:lnTo>
                <a:lnTo>
                  <a:pt x="2388104" y="4792092"/>
                </a:lnTo>
                <a:cubicBezTo>
                  <a:pt x="2392010" y="4795166"/>
                  <a:pt x="2407637" y="4807463"/>
                  <a:pt x="2470145" y="4856649"/>
                </a:cubicBezTo>
                <a:cubicBezTo>
                  <a:pt x="2464192" y="4863676"/>
                  <a:pt x="2454072" y="4874801"/>
                  <a:pt x="2440082" y="4888269"/>
                </a:cubicBezTo>
                <a:lnTo>
                  <a:pt x="2387493" y="4933349"/>
                </a:lnTo>
                <a:lnTo>
                  <a:pt x="2387596" y="4934505"/>
                </a:lnTo>
                <a:cubicBezTo>
                  <a:pt x="2355872" y="4956813"/>
                  <a:pt x="2317686" y="4979707"/>
                  <a:pt x="2272450" y="4997612"/>
                </a:cubicBezTo>
                <a:lnTo>
                  <a:pt x="2211383" y="5016310"/>
                </a:lnTo>
                <a:lnTo>
                  <a:pt x="2211383" y="5112411"/>
                </a:lnTo>
                <a:cubicBezTo>
                  <a:pt x="2211383" y="5156861"/>
                  <a:pt x="2176005" y="5194292"/>
                  <a:pt x="2128833" y="5194292"/>
                </a:cubicBezTo>
                <a:cubicBezTo>
                  <a:pt x="2084020" y="5194292"/>
                  <a:pt x="2046283" y="5156861"/>
                  <a:pt x="2046283" y="5112411"/>
                </a:cubicBezTo>
                <a:cubicBezTo>
                  <a:pt x="2046283" y="5075564"/>
                  <a:pt x="2046283" y="5047929"/>
                  <a:pt x="2046283" y="5027203"/>
                </a:cubicBezTo>
                <a:lnTo>
                  <a:pt x="2046283" y="5025058"/>
                </a:lnTo>
                <a:lnTo>
                  <a:pt x="2030408" y="5023736"/>
                </a:lnTo>
                <a:cubicBezTo>
                  <a:pt x="2030408" y="5023736"/>
                  <a:pt x="2030408" y="5023736"/>
                  <a:pt x="2037458" y="4727865"/>
                </a:cubicBezTo>
                <a:cubicBezTo>
                  <a:pt x="2037458" y="4727865"/>
                  <a:pt x="2037458" y="4727865"/>
                  <a:pt x="2037458" y="4713005"/>
                </a:cubicBezTo>
                <a:lnTo>
                  <a:pt x="2037458" y="4709003"/>
                </a:lnTo>
                <a:lnTo>
                  <a:pt x="2036758" y="4709013"/>
                </a:lnTo>
                <a:lnTo>
                  <a:pt x="2036758" y="4727770"/>
                </a:lnTo>
                <a:lnTo>
                  <a:pt x="2029747" y="5022842"/>
                </a:lnTo>
                <a:cubicBezTo>
                  <a:pt x="1961969" y="5011133"/>
                  <a:pt x="1910552" y="4983031"/>
                  <a:pt x="1868483" y="4954929"/>
                </a:cubicBezTo>
                <a:lnTo>
                  <a:pt x="1868507" y="4954556"/>
                </a:lnTo>
                <a:lnTo>
                  <a:pt x="1810434" y="4908633"/>
                </a:lnTo>
                <a:cubicBezTo>
                  <a:pt x="1793730" y="4894549"/>
                  <a:pt x="1779523" y="4882477"/>
                  <a:pt x="1767314" y="4874758"/>
                </a:cubicBezTo>
                <a:lnTo>
                  <a:pt x="1746210" y="4866142"/>
                </a:lnTo>
                <a:lnTo>
                  <a:pt x="1746246" y="4866474"/>
                </a:lnTo>
                <a:cubicBezTo>
                  <a:pt x="1743891" y="4866474"/>
                  <a:pt x="1741537" y="4866474"/>
                  <a:pt x="1739182" y="4866474"/>
                </a:cubicBezTo>
                <a:cubicBezTo>
                  <a:pt x="1710924" y="4873618"/>
                  <a:pt x="1669421" y="4879422"/>
                  <a:pt x="1635534" y="4861786"/>
                </a:cubicBezTo>
                <a:lnTo>
                  <a:pt x="1604965" y="4835518"/>
                </a:lnTo>
                <a:lnTo>
                  <a:pt x="1604964" y="4835518"/>
                </a:lnTo>
                <a:lnTo>
                  <a:pt x="1604966" y="4835517"/>
                </a:lnTo>
                <a:lnTo>
                  <a:pt x="1607011" y="4834452"/>
                </a:lnTo>
                <a:cubicBezTo>
                  <a:pt x="1610076" y="4832852"/>
                  <a:pt x="1617752" y="4828852"/>
                  <a:pt x="1636943" y="4818853"/>
                </a:cubicBezTo>
                <a:lnTo>
                  <a:pt x="1656134" y="4808853"/>
                </a:lnTo>
                <a:lnTo>
                  <a:pt x="1647845" y="4813097"/>
                </a:lnTo>
                <a:cubicBezTo>
                  <a:pt x="1635148" y="4819598"/>
                  <a:pt x="1620638" y="4827027"/>
                  <a:pt x="1604060" y="4835517"/>
                </a:cubicBezTo>
                <a:cubicBezTo>
                  <a:pt x="1594585" y="4819122"/>
                  <a:pt x="1585108" y="4798042"/>
                  <a:pt x="1585108" y="4767593"/>
                </a:cubicBezTo>
                <a:cubicBezTo>
                  <a:pt x="1584219" y="4752662"/>
                  <a:pt x="1591660" y="4740365"/>
                  <a:pt x="1606054" y="4730086"/>
                </a:cubicBezTo>
                <a:lnTo>
                  <a:pt x="1626013" y="4719606"/>
                </a:lnTo>
                <a:lnTo>
                  <a:pt x="1623271" y="4714565"/>
                </a:lnTo>
                <a:cubicBezTo>
                  <a:pt x="1613837" y="4697024"/>
                  <a:pt x="1581295" y="4634886"/>
                  <a:pt x="1542970" y="4543408"/>
                </a:cubicBezTo>
                <a:lnTo>
                  <a:pt x="1503597" y="4443313"/>
                </a:lnTo>
                <a:lnTo>
                  <a:pt x="1503333" y="4443405"/>
                </a:lnTo>
                <a:cubicBezTo>
                  <a:pt x="1500965" y="4436365"/>
                  <a:pt x="1498598" y="4431672"/>
                  <a:pt x="1498598" y="4426978"/>
                </a:cubicBezTo>
                <a:cubicBezTo>
                  <a:pt x="1498598" y="4426978"/>
                  <a:pt x="1498598" y="4426978"/>
                  <a:pt x="1554116" y="4365665"/>
                </a:cubicBezTo>
                <a:lnTo>
                  <a:pt x="1581411" y="4335521"/>
                </a:lnTo>
                <a:lnTo>
                  <a:pt x="1581149" y="4335455"/>
                </a:lnTo>
                <a:lnTo>
                  <a:pt x="1580860" y="4335455"/>
                </a:lnTo>
                <a:lnTo>
                  <a:pt x="1579863" y="4336556"/>
                </a:lnTo>
                <a:cubicBezTo>
                  <a:pt x="1576004" y="4340813"/>
                  <a:pt x="1560570" y="4357839"/>
                  <a:pt x="1498834" y="4425942"/>
                </a:cubicBezTo>
                <a:cubicBezTo>
                  <a:pt x="1482371" y="4381704"/>
                  <a:pt x="1468260" y="4335137"/>
                  <a:pt x="1454149" y="4286242"/>
                </a:cubicBezTo>
                <a:lnTo>
                  <a:pt x="1507583" y="4306815"/>
                </a:lnTo>
                <a:lnTo>
                  <a:pt x="1496114" y="4302304"/>
                </a:lnTo>
                <a:cubicBezTo>
                  <a:pt x="1484073" y="4297568"/>
                  <a:pt x="1470311" y="4292155"/>
                  <a:pt x="1454583" y="4285970"/>
                </a:cubicBezTo>
                <a:cubicBezTo>
                  <a:pt x="1447593" y="4264762"/>
                  <a:pt x="1442933" y="4241197"/>
                  <a:pt x="1438273" y="4217633"/>
                </a:cubicBezTo>
                <a:cubicBezTo>
                  <a:pt x="1438273" y="4217633"/>
                  <a:pt x="1438273" y="4217633"/>
                  <a:pt x="1440603" y="4213509"/>
                </a:cubicBezTo>
                <a:lnTo>
                  <a:pt x="1443146" y="4209008"/>
                </a:lnTo>
                <a:lnTo>
                  <a:pt x="1437851" y="4217980"/>
                </a:lnTo>
                <a:cubicBezTo>
                  <a:pt x="1430549" y="4192051"/>
                  <a:pt x="1425681" y="4166122"/>
                  <a:pt x="1420812" y="4140192"/>
                </a:cubicBezTo>
                <a:lnTo>
                  <a:pt x="1422645" y="4142440"/>
                </a:lnTo>
                <a:lnTo>
                  <a:pt x="1420755" y="4140054"/>
                </a:lnTo>
                <a:cubicBezTo>
                  <a:pt x="1418402" y="4133014"/>
                  <a:pt x="1416048" y="4123627"/>
                  <a:pt x="1416048" y="4116587"/>
                </a:cubicBezTo>
                <a:cubicBezTo>
                  <a:pt x="1416048" y="4116587"/>
                  <a:pt x="1416048" y="4116587"/>
                  <a:pt x="1488586" y="4053702"/>
                </a:cubicBezTo>
                <a:lnTo>
                  <a:pt x="1524235" y="4022796"/>
                </a:lnTo>
                <a:lnTo>
                  <a:pt x="1523998" y="4022717"/>
                </a:lnTo>
                <a:lnTo>
                  <a:pt x="1524074" y="4022652"/>
                </a:lnTo>
                <a:lnTo>
                  <a:pt x="1523753" y="4022565"/>
                </a:lnTo>
                <a:lnTo>
                  <a:pt x="1522309" y="4023820"/>
                </a:lnTo>
                <a:cubicBezTo>
                  <a:pt x="1517240" y="4028228"/>
                  <a:pt x="1496965" y="4045858"/>
                  <a:pt x="1415865" y="4116380"/>
                </a:cubicBezTo>
                <a:cubicBezTo>
                  <a:pt x="1411163" y="4085821"/>
                  <a:pt x="1406462" y="4055261"/>
                  <a:pt x="1401760" y="4024702"/>
                </a:cubicBezTo>
                <a:lnTo>
                  <a:pt x="1402424" y="4023623"/>
                </a:lnTo>
                <a:lnTo>
                  <a:pt x="1400172" y="3986205"/>
                </a:lnTo>
                <a:lnTo>
                  <a:pt x="1400823" y="3986431"/>
                </a:lnTo>
                <a:lnTo>
                  <a:pt x="1396163" y="3829043"/>
                </a:lnTo>
                <a:lnTo>
                  <a:pt x="1395414" y="3829043"/>
                </a:lnTo>
                <a:lnTo>
                  <a:pt x="1398589" y="3779830"/>
                </a:lnTo>
                <a:lnTo>
                  <a:pt x="1538289" y="3690930"/>
                </a:lnTo>
                <a:lnTo>
                  <a:pt x="1719258" y="3690930"/>
                </a:lnTo>
                <a:lnTo>
                  <a:pt x="1538289" y="3829043"/>
                </a:lnTo>
                <a:lnTo>
                  <a:pt x="1527173" y="3829043"/>
                </a:lnTo>
                <a:lnTo>
                  <a:pt x="1526685" y="3829807"/>
                </a:lnTo>
                <a:lnTo>
                  <a:pt x="1572343" y="3829043"/>
                </a:lnTo>
                <a:lnTo>
                  <a:pt x="1538289" y="3829043"/>
                </a:lnTo>
                <a:lnTo>
                  <a:pt x="1719259" y="3690930"/>
                </a:lnTo>
                <a:lnTo>
                  <a:pt x="1746246" y="3690930"/>
                </a:lnTo>
                <a:lnTo>
                  <a:pt x="1777995" y="3690930"/>
                </a:lnTo>
                <a:lnTo>
                  <a:pt x="1777996" y="3690930"/>
                </a:lnTo>
                <a:lnTo>
                  <a:pt x="2079620" y="3690930"/>
                </a:lnTo>
                <a:lnTo>
                  <a:pt x="2069599" y="3701965"/>
                </a:lnTo>
                <a:lnTo>
                  <a:pt x="2069600" y="3701965"/>
                </a:lnTo>
                <a:lnTo>
                  <a:pt x="2079621" y="3690930"/>
                </a:lnTo>
                <a:lnTo>
                  <a:pt x="2149470" y="3690930"/>
                </a:lnTo>
                <a:lnTo>
                  <a:pt x="2149471" y="3690930"/>
                </a:lnTo>
                <a:lnTo>
                  <a:pt x="2260595" y="3690930"/>
                </a:lnTo>
                <a:lnTo>
                  <a:pt x="2471733" y="3690930"/>
                </a:lnTo>
                <a:lnTo>
                  <a:pt x="2490783" y="3690930"/>
                </a:lnTo>
                <a:lnTo>
                  <a:pt x="2539996" y="3690930"/>
                </a:lnTo>
                <a:lnTo>
                  <a:pt x="2540952" y="3691387"/>
                </a:lnTo>
                <a:lnTo>
                  <a:pt x="2542491" y="3691387"/>
                </a:lnTo>
                <a:cubicBezTo>
                  <a:pt x="2549978" y="3691387"/>
                  <a:pt x="2579928" y="3691387"/>
                  <a:pt x="2699726" y="3691387"/>
                </a:cubicBezTo>
                <a:cubicBezTo>
                  <a:pt x="2702075" y="3686721"/>
                  <a:pt x="2702075" y="3682054"/>
                  <a:pt x="2702075" y="3675055"/>
                </a:cubicBezTo>
                <a:close/>
                <a:moveTo>
                  <a:pt x="3698870" y="3538530"/>
                </a:moveTo>
                <a:lnTo>
                  <a:pt x="3825870" y="3646480"/>
                </a:lnTo>
                <a:lnTo>
                  <a:pt x="3717920" y="3779830"/>
                </a:lnTo>
                <a:lnTo>
                  <a:pt x="3457570" y="3563930"/>
                </a:lnTo>
                <a:close/>
                <a:moveTo>
                  <a:pt x="729591" y="3398830"/>
                </a:moveTo>
                <a:cubicBezTo>
                  <a:pt x="731928" y="3467134"/>
                  <a:pt x="734265" y="3551925"/>
                  <a:pt x="736602" y="3629651"/>
                </a:cubicBezTo>
                <a:cubicBezTo>
                  <a:pt x="736602" y="3629651"/>
                  <a:pt x="736602" y="3629651"/>
                  <a:pt x="601047" y="3759193"/>
                </a:cubicBezTo>
                <a:lnTo>
                  <a:pt x="484189" y="3634361"/>
                </a:lnTo>
                <a:cubicBezTo>
                  <a:pt x="484189" y="3634361"/>
                  <a:pt x="484189" y="3634361"/>
                  <a:pt x="729591" y="3398830"/>
                </a:cubicBezTo>
                <a:close/>
                <a:moveTo>
                  <a:pt x="3452086" y="3338505"/>
                </a:moveTo>
                <a:cubicBezTo>
                  <a:pt x="3452086" y="3338505"/>
                  <a:pt x="3452086" y="3338505"/>
                  <a:pt x="3698870" y="3538100"/>
                </a:cubicBezTo>
                <a:cubicBezTo>
                  <a:pt x="3698870" y="3538100"/>
                  <a:pt x="3698870" y="3538100"/>
                  <a:pt x="3456787" y="3563930"/>
                </a:cubicBezTo>
                <a:cubicBezTo>
                  <a:pt x="3456787" y="3563930"/>
                  <a:pt x="3456787" y="3563930"/>
                  <a:pt x="3343971" y="3472351"/>
                </a:cubicBezTo>
                <a:cubicBezTo>
                  <a:pt x="3341621" y="3470003"/>
                  <a:pt x="3339270" y="3467655"/>
                  <a:pt x="3336920" y="3467655"/>
                </a:cubicBezTo>
                <a:close/>
                <a:moveTo>
                  <a:pt x="809626" y="3324217"/>
                </a:moveTo>
                <a:lnTo>
                  <a:pt x="927102" y="3448042"/>
                </a:lnTo>
                <a:lnTo>
                  <a:pt x="736601" y="3627430"/>
                </a:lnTo>
                <a:lnTo>
                  <a:pt x="736601" y="3629018"/>
                </a:lnTo>
                <a:lnTo>
                  <a:pt x="735434" y="3585385"/>
                </a:lnTo>
                <a:lnTo>
                  <a:pt x="730255" y="3398976"/>
                </a:lnTo>
                <a:lnTo>
                  <a:pt x="730251" y="3398835"/>
                </a:lnTo>
                <a:lnTo>
                  <a:pt x="730251" y="3398830"/>
                </a:lnTo>
                <a:lnTo>
                  <a:pt x="730251" y="3398829"/>
                </a:lnTo>
                <a:close/>
                <a:moveTo>
                  <a:pt x="3028719" y="3054342"/>
                </a:moveTo>
                <a:lnTo>
                  <a:pt x="3170233" y="3087062"/>
                </a:lnTo>
                <a:cubicBezTo>
                  <a:pt x="3165516" y="3094073"/>
                  <a:pt x="3160799" y="3101085"/>
                  <a:pt x="3158440" y="3108096"/>
                </a:cubicBezTo>
                <a:lnTo>
                  <a:pt x="3157353" y="3108611"/>
                </a:lnTo>
                <a:lnTo>
                  <a:pt x="3076696" y="3240244"/>
                </a:lnTo>
                <a:cubicBezTo>
                  <a:pt x="3000768" y="3358593"/>
                  <a:pt x="2943629" y="3433015"/>
                  <a:pt x="2941871" y="3434776"/>
                </a:cubicBezTo>
                <a:lnTo>
                  <a:pt x="2930418" y="3450840"/>
                </a:lnTo>
                <a:lnTo>
                  <a:pt x="2930520" y="3451617"/>
                </a:lnTo>
                <a:cubicBezTo>
                  <a:pt x="2911663" y="3479805"/>
                  <a:pt x="2895162" y="3510342"/>
                  <a:pt x="2883376" y="3538530"/>
                </a:cubicBezTo>
                <a:lnTo>
                  <a:pt x="2882823" y="3538026"/>
                </a:lnTo>
                <a:lnTo>
                  <a:pt x="2857161" y="3611115"/>
                </a:lnTo>
                <a:lnTo>
                  <a:pt x="2765867" y="3640924"/>
                </a:lnTo>
                <a:lnTo>
                  <a:pt x="2768916" y="3639947"/>
                </a:lnTo>
                <a:cubicBezTo>
                  <a:pt x="2790462" y="3633041"/>
                  <a:pt x="2819191" y="3623832"/>
                  <a:pt x="2857495" y="3611555"/>
                </a:cubicBezTo>
                <a:cubicBezTo>
                  <a:pt x="2833923" y="3693405"/>
                  <a:pt x="2831566" y="3761224"/>
                  <a:pt x="2831566" y="3763562"/>
                </a:cubicBezTo>
                <a:cubicBezTo>
                  <a:pt x="2831566" y="3763562"/>
                  <a:pt x="2831566" y="3763562"/>
                  <a:pt x="2829209" y="3829043"/>
                </a:cubicBezTo>
                <a:cubicBezTo>
                  <a:pt x="2829209" y="3829043"/>
                  <a:pt x="2829209" y="3829043"/>
                  <a:pt x="2701920" y="3674697"/>
                </a:cubicBezTo>
                <a:cubicBezTo>
                  <a:pt x="2704277" y="3670019"/>
                  <a:pt x="2704277" y="3665342"/>
                  <a:pt x="2704277" y="3660665"/>
                </a:cubicBezTo>
                <a:lnTo>
                  <a:pt x="2705189" y="3660373"/>
                </a:lnTo>
                <a:lnTo>
                  <a:pt x="2729660" y="3557622"/>
                </a:lnTo>
                <a:cubicBezTo>
                  <a:pt x="2740772" y="3519496"/>
                  <a:pt x="2755394" y="3478711"/>
                  <a:pt x="2775279" y="3438517"/>
                </a:cubicBezTo>
                <a:lnTo>
                  <a:pt x="2775628" y="3438838"/>
                </a:lnTo>
                <a:lnTo>
                  <a:pt x="2833875" y="3350611"/>
                </a:lnTo>
                <a:cubicBezTo>
                  <a:pt x="2843304" y="3337692"/>
                  <a:pt x="2854501" y="3322423"/>
                  <a:pt x="2866876" y="3305393"/>
                </a:cubicBezTo>
                <a:lnTo>
                  <a:pt x="2906761" y="3249865"/>
                </a:lnTo>
                <a:lnTo>
                  <a:pt x="2906708" y="3249235"/>
                </a:lnTo>
                <a:cubicBezTo>
                  <a:pt x="2911396" y="3242189"/>
                  <a:pt x="2918429" y="3232794"/>
                  <a:pt x="2923117" y="3223400"/>
                </a:cubicBezTo>
                <a:cubicBezTo>
                  <a:pt x="2956522" y="3204024"/>
                  <a:pt x="3030802" y="3168794"/>
                  <a:pt x="3096512" y="3137528"/>
                </a:cubicBezTo>
                <a:lnTo>
                  <a:pt x="3117720" y="3127375"/>
                </a:lnTo>
                <a:lnTo>
                  <a:pt x="3097044" y="3137165"/>
                </a:lnTo>
                <a:cubicBezTo>
                  <a:pt x="3030930" y="3168278"/>
                  <a:pt x="2956193" y="3203335"/>
                  <a:pt x="2922583" y="3222617"/>
                </a:cubicBezTo>
                <a:cubicBezTo>
                  <a:pt x="2955603" y="3173537"/>
                  <a:pt x="2993340" y="3117445"/>
                  <a:pt x="3028719" y="3054342"/>
                </a:cubicBezTo>
                <a:close/>
                <a:moveTo>
                  <a:pt x="914401" y="2849555"/>
                </a:moveTo>
                <a:cubicBezTo>
                  <a:pt x="914401" y="2849555"/>
                  <a:pt x="914401" y="2849555"/>
                  <a:pt x="1127293" y="2964484"/>
                </a:cubicBezTo>
                <a:cubicBezTo>
                  <a:pt x="1129633" y="2969175"/>
                  <a:pt x="1134311" y="2976212"/>
                  <a:pt x="1136651" y="2980903"/>
                </a:cubicBezTo>
                <a:lnTo>
                  <a:pt x="1136379" y="2981331"/>
                </a:lnTo>
                <a:lnTo>
                  <a:pt x="1240677" y="3141499"/>
                </a:lnTo>
                <a:cubicBezTo>
                  <a:pt x="1274465" y="3188819"/>
                  <a:pt x="1306785" y="3230554"/>
                  <a:pt x="1336167" y="3268175"/>
                </a:cubicBezTo>
                <a:cubicBezTo>
                  <a:pt x="1364374" y="3304620"/>
                  <a:pt x="1390818" y="3339302"/>
                  <a:pt x="1414911" y="3373983"/>
                </a:cubicBezTo>
                <a:lnTo>
                  <a:pt x="1479114" y="3479077"/>
                </a:lnTo>
                <a:lnTo>
                  <a:pt x="1480370" y="3479834"/>
                </a:lnTo>
                <a:lnTo>
                  <a:pt x="1480748" y="3480589"/>
                </a:lnTo>
                <a:lnTo>
                  <a:pt x="1489076" y="3486142"/>
                </a:lnTo>
                <a:cubicBezTo>
                  <a:pt x="1489076" y="3486142"/>
                  <a:pt x="1489076" y="3486142"/>
                  <a:pt x="1488183" y="3485877"/>
                </a:cubicBezTo>
                <a:lnTo>
                  <a:pt x="1482554" y="3484209"/>
                </a:lnTo>
                <a:lnTo>
                  <a:pt x="1482726" y="3484555"/>
                </a:lnTo>
                <a:lnTo>
                  <a:pt x="1482286" y="3484465"/>
                </a:lnTo>
                <a:lnTo>
                  <a:pt x="1489066" y="3498048"/>
                </a:lnTo>
                <a:lnTo>
                  <a:pt x="1489394" y="3497255"/>
                </a:lnTo>
                <a:cubicBezTo>
                  <a:pt x="1515005" y="3556125"/>
                  <a:pt x="1533632" y="3617349"/>
                  <a:pt x="1538289" y="3690348"/>
                </a:cubicBezTo>
                <a:cubicBezTo>
                  <a:pt x="1538289" y="3690348"/>
                  <a:pt x="1538289" y="3690348"/>
                  <a:pt x="1398589" y="3779830"/>
                </a:cubicBezTo>
                <a:cubicBezTo>
                  <a:pt x="1398589" y="3779830"/>
                  <a:pt x="1398589" y="3779830"/>
                  <a:pt x="1400918" y="3756282"/>
                </a:cubicBezTo>
                <a:cubicBezTo>
                  <a:pt x="1400918" y="3739798"/>
                  <a:pt x="1400918" y="3725670"/>
                  <a:pt x="1400918" y="3711541"/>
                </a:cubicBezTo>
                <a:cubicBezTo>
                  <a:pt x="1400918" y="3711541"/>
                  <a:pt x="1400918" y="3711541"/>
                  <a:pt x="1460190" y="3567986"/>
                </a:cubicBezTo>
                <a:lnTo>
                  <a:pt x="1487072" y="3502879"/>
                </a:lnTo>
                <a:lnTo>
                  <a:pt x="1477950" y="3524757"/>
                </a:lnTo>
                <a:cubicBezTo>
                  <a:pt x="1466823" y="3551444"/>
                  <a:pt x="1444568" y="3604819"/>
                  <a:pt x="1400061" y="3711568"/>
                </a:cubicBezTo>
                <a:cubicBezTo>
                  <a:pt x="1398304" y="3634146"/>
                  <a:pt x="1376782" y="3572560"/>
                  <a:pt x="1339447" y="3509984"/>
                </a:cubicBezTo>
                <a:lnTo>
                  <a:pt x="1297303" y="3446926"/>
                </a:lnTo>
                <a:lnTo>
                  <a:pt x="1296630" y="3446789"/>
                </a:lnTo>
                <a:cubicBezTo>
                  <a:pt x="1275429" y="3416104"/>
                  <a:pt x="1251873" y="3385419"/>
                  <a:pt x="1225961" y="3352374"/>
                </a:cubicBezTo>
                <a:lnTo>
                  <a:pt x="1191641" y="3306523"/>
                </a:lnTo>
                <a:lnTo>
                  <a:pt x="1190433" y="3305796"/>
                </a:lnTo>
                <a:cubicBezTo>
                  <a:pt x="1148122" y="3249365"/>
                  <a:pt x="1101113" y="3185880"/>
                  <a:pt x="1054101" y="3110638"/>
                </a:cubicBezTo>
                <a:lnTo>
                  <a:pt x="1054671" y="3109742"/>
                </a:lnTo>
                <a:lnTo>
                  <a:pt x="997452" y="3015205"/>
                </a:lnTo>
                <a:cubicBezTo>
                  <a:pt x="978152" y="2981489"/>
                  <a:pt x="958852" y="2945720"/>
                  <a:pt x="940136" y="2908192"/>
                </a:cubicBezTo>
                <a:cubicBezTo>
                  <a:pt x="930778" y="2889428"/>
                  <a:pt x="921419" y="2868319"/>
                  <a:pt x="914401" y="2849555"/>
                </a:cubicBezTo>
                <a:close/>
                <a:moveTo>
                  <a:pt x="1049923" y="2816217"/>
                </a:moveTo>
                <a:cubicBezTo>
                  <a:pt x="1054602" y="2825591"/>
                  <a:pt x="1059282" y="2834965"/>
                  <a:pt x="1063960" y="2846682"/>
                </a:cubicBezTo>
                <a:cubicBezTo>
                  <a:pt x="1085016" y="2888864"/>
                  <a:pt x="1106071" y="2926360"/>
                  <a:pt x="1127126" y="2963855"/>
                </a:cubicBezTo>
                <a:cubicBezTo>
                  <a:pt x="1127126" y="2963855"/>
                  <a:pt x="1127126" y="2963855"/>
                  <a:pt x="914233" y="2849025"/>
                </a:cubicBezTo>
                <a:cubicBezTo>
                  <a:pt x="909555" y="2844338"/>
                  <a:pt x="907215" y="2837308"/>
                  <a:pt x="904875" y="2832621"/>
                </a:cubicBezTo>
                <a:cubicBezTo>
                  <a:pt x="904875" y="2832621"/>
                  <a:pt x="904875" y="2832621"/>
                  <a:pt x="1049923" y="2816217"/>
                </a:cubicBezTo>
                <a:close/>
                <a:moveTo>
                  <a:pt x="922340" y="2462205"/>
                </a:moveTo>
                <a:cubicBezTo>
                  <a:pt x="922340" y="2462205"/>
                  <a:pt x="922340" y="2462205"/>
                  <a:pt x="896621" y="2816218"/>
                </a:cubicBezTo>
                <a:cubicBezTo>
                  <a:pt x="852201" y="2713062"/>
                  <a:pt x="817130" y="2607561"/>
                  <a:pt x="793751" y="2506750"/>
                </a:cubicBezTo>
                <a:close/>
                <a:moveTo>
                  <a:pt x="3296685" y="2428867"/>
                </a:moveTo>
                <a:cubicBezTo>
                  <a:pt x="3296685" y="2428867"/>
                  <a:pt x="3296685" y="2428867"/>
                  <a:pt x="3352796" y="2706167"/>
                </a:cubicBezTo>
                <a:lnTo>
                  <a:pt x="3346011" y="2726627"/>
                </a:lnTo>
                <a:lnTo>
                  <a:pt x="3346445" y="2726867"/>
                </a:lnTo>
                <a:lnTo>
                  <a:pt x="3346445" y="2728905"/>
                </a:lnTo>
                <a:lnTo>
                  <a:pt x="3346445" y="2729205"/>
                </a:lnTo>
                <a:lnTo>
                  <a:pt x="3346269" y="2729296"/>
                </a:lnTo>
                <a:lnTo>
                  <a:pt x="3273652" y="2890565"/>
                </a:lnTo>
                <a:cubicBezTo>
                  <a:pt x="3248012" y="2942884"/>
                  <a:pt x="3221489" y="2993439"/>
                  <a:pt x="3195554" y="3041643"/>
                </a:cubicBezTo>
                <a:lnTo>
                  <a:pt x="3195537" y="3041618"/>
                </a:lnTo>
                <a:lnTo>
                  <a:pt x="3169808" y="3086093"/>
                </a:lnTo>
                <a:cubicBezTo>
                  <a:pt x="3169808" y="3086093"/>
                  <a:pt x="3169808" y="3086093"/>
                  <a:pt x="3028945" y="3053200"/>
                </a:cubicBezTo>
                <a:lnTo>
                  <a:pt x="3108538" y="2910292"/>
                </a:lnTo>
                <a:lnTo>
                  <a:pt x="3108320" y="2909964"/>
                </a:lnTo>
                <a:cubicBezTo>
                  <a:pt x="3122466" y="2884098"/>
                  <a:pt x="3134255" y="2858233"/>
                  <a:pt x="3146043" y="2832367"/>
                </a:cubicBezTo>
                <a:cubicBezTo>
                  <a:pt x="3146043" y="2832367"/>
                  <a:pt x="3146043" y="2832367"/>
                  <a:pt x="3171093" y="2819434"/>
                </a:cubicBezTo>
                <a:lnTo>
                  <a:pt x="3188261" y="2810571"/>
                </a:lnTo>
                <a:lnTo>
                  <a:pt x="3146420" y="2832093"/>
                </a:lnTo>
                <a:cubicBezTo>
                  <a:pt x="3174659" y="2775972"/>
                  <a:pt x="3200545" y="2717514"/>
                  <a:pt x="3224077" y="2659055"/>
                </a:cubicBezTo>
                <a:lnTo>
                  <a:pt x="3224220" y="2659134"/>
                </a:lnTo>
                <a:lnTo>
                  <a:pt x="3264830" y="2543136"/>
                </a:lnTo>
                <a:cubicBezTo>
                  <a:pt x="3276812" y="2504654"/>
                  <a:pt x="3287333" y="2466467"/>
                  <a:pt x="3296685" y="2428867"/>
                </a:cubicBezTo>
                <a:close/>
                <a:moveTo>
                  <a:pt x="760414" y="2293930"/>
                </a:moveTo>
                <a:cubicBezTo>
                  <a:pt x="760414" y="2293930"/>
                  <a:pt x="760414" y="2293930"/>
                  <a:pt x="919991" y="2445201"/>
                </a:cubicBezTo>
                <a:lnTo>
                  <a:pt x="922142" y="2451699"/>
                </a:lnTo>
                <a:lnTo>
                  <a:pt x="920751" y="2444742"/>
                </a:lnTo>
                <a:lnTo>
                  <a:pt x="922340" y="2447388"/>
                </a:lnTo>
                <a:lnTo>
                  <a:pt x="922340" y="2452292"/>
                </a:lnTo>
                <a:lnTo>
                  <a:pt x="922340" y="2452680"/>
                </a:lnTo>
                <a:cubicBezTo>
                  <a:pt x="922340" y="2455061"/>
                  <a:pt x="925514" y="2457442"/>
                  <a:pt x="925514" y="2459824"/>
                </a:cubicBezTo>
                <a:lnTo>
                  <a:pt x="925335" y="2459958"/>
                </a:lnTo>
                <a:lnTo>
                  <a:pt x="974897" y="2636469"/>
                </a:lnTo>
                <a:cubicBezTo>
                  <a:pt x="995412" y="2696007"/>
                  <a:pt x="1020032" y="2755838"/>
                  <a:pt x="1049339" y="2815669"/>
                </a:cubicBezTo>
                <a:lnTo>
                  <a:pt x="903972" y="2832093"/>
                </a:lnTo>
                <a:cubicBezTo>
                  <a:pt x="901627" y="2827400"/>
                  <a:pt x="899283" y="2822708"/>
                  <a:pt x="896939" y="2815669"/>
                </a:cubicBezTo>
                <a:cubicBezTo>
                  <a:pt x="896939" y="2815669"/>
                  <a:pt x="896939" y="2815669"/>
                  <a:pt x="914217" y="2578320"/>
                </a:cubicBezTo>
                <a:lnTo>
                  <a:pt x="922689" y="2461943"/>
                </a:lnTo>
                <a:lnTo>
                  <a:pt x="922340" y="2462205"/>
                </a:lnTo>
                <a:lnTo>
                  <a:pt x="922340" y="2461746"/>
                </a:lnTo>
                <a:cubicBezTo>
                  <a:pt x="922340" y="2461746"/>
                  <a:pt x="922340" y="2461746"/>
                  <a:pt x="793269" y="2506655"/>
                </a:cubicBezTo>
                <a:cubicBezTo>
                  <a:pt x="776842" y="2433383"/>
                  <a:pt x="765107" y="2362475"/>
                  <a:pt x="760414" y="2293930"/>
                </a:cubicBezTo>
                <a:close/>
                <a:moveTo>
                  <a:pt x="4148133" y="2208205"/>
                </a:moveTo>
                <a:lnTo>
                  <a:pt x="4271958" y="2212967"/>
                </a:lnTo>
                <a:lnTo>
                  <a:pt x="4265608" y="2386005"/>
                </a:lnTo>
                <a:lnTo>
                  <a:pt x="4030658" y="2376480"/>
                </a:lnTo>
                <a:close/>
                <a:moveTo>
                  <a:pt x="3771896" y="2190742"/>
                </a:moveTo>
                <a:lnTo>
                  <a:pt x="3978271" y="2203442"/>
                </a:lnTo>
                <a:lnTo>
                  <a:pt x="4148133" y="2208204"/>
                </a:lnTo>
                <a:lnTo>
                  <a:pt x="4030658" y="2376480"/>
                </a:lnTo>
                <a:lnTo>
                  <a:pt x="3995733" y="2376480"/>
                </a:lnTo>
                <a:lnTo>
                  <a:pt x="3767133" y="2362192"/>
                </a:lnTo>
                <a:close/>
                <a:moveTo>
                  <a:pt x="206376" y="2154230"/>
                </a:moveTo>
                <a:lnTo>
                  <a:pt x="452439" y="2155817"/>
                </a:lnTo>
                <a:lnTo>
                  <a:pt x="450851" y="2330443"/>
                </a:lnTo>
                <a:lnTo>
                  <a:pt x="338139" y="2327268"/>
                </a:lnTo>
                <a:lnTo>
                  <a:pt x="338138" y="2327268"/>
                </a:lnTo>
                <a:lnTo>
                  <a:pt x="338138" y="2327267"/>
                </a:lnTo>
                <a:lnTo>
                  <a:pt x="0" y="2335205"/>
                </a:lnTo>
                <a:lnTo>
                  <a:pt x="1588" y="2160580"/>
                </a:lnTo>
                <a:close/>
                <a:moveTo>
                  <a:pt x="3322297" y="2100255"/>
                </a:moveTo>
                <a:cubicBezTo>
                  <a:pt x="3322297" y="2100255"/>
                  <a:pt x="3322297" y="2100255"/>
                  <a:pt x="3463160" y="2156565"/>
                </a:cubicBezTo>
                <a:cubicBezTo>
                  <a:pt x="3463160" y="2168296"/>
                  <a:pt x="3465508" y="2180027"/>
                  <a:pt x="3465508" y="2191758"/>
                </a:cubicBezTo>
                <a:lnTo>
                  <a:pt x="3465508" y="2203442"/>
                </a:lnTo>
                <a:lnTo>
                  <a:pt x="3465508" y="2203489"/>
                </a:lnTo>
                <a:lnTo>
                  <a:pt x="3465504" y="2203494"/>
                </a:lnTo>
                <a:lnTo>
                  <a:pt x="3455867" y="2329692"/>
                </a:lnTo>
                <a:cubicBezTo>
                  <a:pt x="3438777" y="2456678"/>
                  <a:pt x="3400652" y="2584986"/>
                  <a:pt x="3353325" y="2706680"/>
                </a:cubicBezTo>
                <a:cubicBezTo>
                  <a:pt x="3353325" y="2706680"/>
                  <a:pt x="3353325" y="2706680"/>
                  <a:pt x="3297233" y="2429193"/>
                </a:cubicBezTo>
                <a:cubicBezTo>
                  <a:pt x="3297233" y="2424490"/>
                  <a:pt x="3299570" y="2422139"/>
                  <a:pt x="3299570" y="2419787"/>
                </a:cubicBezTo>
                <a:cubicBezTo>
                  <a:pt x="3299570" y="2419787"/>
                  <a:pt x="3299570" y="2419787"/>
                  <a:pt x="3410736" y="2274853"/>
                </a:cubicBezTo>
                <a:lnTo>
                  <a:pt x="3460149" y="2210429"/>
                </a:lnTo>
                <a:lnTo>
                  <a:pt x="3456718" y="2214872"/>
                </a:lnTo>
                <a:cubicBezTo>
                  <a:pt x="3442068" y="2233844"/>
                  <a:pt x="3403000" y="2284434"/>
                  <a:pt x="3298820" y="2419343"/>
                </a:cubicBezTo>
                <a:cubicBezTo>
                  <a:pt x="3315254" y="2341917"/>
                  <a:pt x="3326993" y="2264491"/>
                  <a:pt x="3326993" y="2191758"/>
                </a:cubicBezTo>
                <a:cubicBezTo>
                  <a:pt x="3326993" y="2161257"/>
                  <a:pt x="3324645" y="2130756"/>
                  <a:pt x="3322297" y="2100255"/>
                </a:cubicBezTo>
                <a:close/>
                <a:moveTo>
                  <a:pt x="769863" y="2009767"/>
                </a:moveTo>
                <a:cubicBezTo>
                  <a:pt x="769863" y="2009767"/>
                  <a:pt x="769863" y="2009767"/>
                  <a:pt x="904875" y="2059394"/>
                </a:cubicBezTo>
                <a:cubicBezTo>
                  <a:pt x="902506" y="2061758"/>
                  <a:pt x="902506" y="2064121"/>
                  <a:pt x="902506" y="2066484"/>
                </a:cubicBezTo>
                <a:lnTo>
                  <a:pt x="901672" y="2067344"/>
                </a:lnTo>
                <a:lnTo>
                  <a:pt x="894928" y="2167546"/>
                </a:lnTo>
                <a:lnTo>
                  <a:pt x="896971" y="2270802"/>
                </a:lnTo>
                <a:lnTo>
                  <a:pt x="897283" y="2270818"/>
                </a:lnTo>
                <a:cubicBezTo>
                  <a:pt x="901977" y="2327226"/>
                  <a:pt x="909017" y="2385984"/>
                  <a:pt x="920751" y="2444742"/>
                </a:cubicBezTo>
                <a:cubicBezTo>
                  <a:pt x="920751" y="2444742"/>
                  <a:pt x="920751" y="2444742"/>
                  <a:pt x="761173" y="2294321"/>
                </a:cubicBezTo>
                <a:lnTo>
                  <a:pt x="758897" y="2264688"/>
                </a:lnTo>
                <a:lnTo>
                  <a:pt x="758007" y="2264643"/>
                </a:lnTo>
                <a:lnTo>
                  <a:pt x="755659" y="2217722"/>
                </a:lnTo>
                <a:lnTo>
                  <a:pt x="755651" y="2217730"/>
                </a:lnTo>
                <a:lnTo>
                  <a:pt x="755656" y="2217661"/>
                </a:lnTo>
                <a:lnTo>
                  <a:pt x="755651" y="2217566"/>
                </a:lnTo>
                <a:lnTo>
                  <a:pt x="755664" y="2217553"/>
                </a:lnTo>
                <a:close/>
                <a:moveTo>
                  <a:pt x="3412213" y="1851017"/>
                </a:moveTo>
                <a:cubicBezTo>
                  <a:pt x="3426315" y="1895616"/>
                  <a:pt x="3437479" y="1941389"/>
                  <a:pt x="3445999" y="1987456"/>
                </a:cubicBezTo>
                <a:lnTo>
                  <a:pt x="3463877" y="2125321"/>
                </a:lnTo>
                <a:lnTo>
                  <a:pt x="3463921" y="2125372"/>
                </a:lnTo>
                <a:cubicBezTo>
                  <a:pt x="3463921" y="2137082"/>
                  <a:pt x="3463921" y="2146450"/>
                  <a:pt x="3463921" y="2155818"/>
                </a:cubicBezTo>
                <a:lnTo>
                  <a:pt x="3322951" y="2099611"/>
                </a:lnTo>
                <a:cubicBezTo>
                  <a:pt x="3315902" y="2038720"/>
                  <a:pt x="3306504" y="1977829"/>
                  <a:pt x="3287708" y="1919280"/>
                </a:cubicBezTo>
                <a:cubicBezTo>
                  <a:pt x="3287708" y="1919280"/>
                  <a:pt x="3287708" y="1919280"/>
                  <a:pt x="3330729" y="1969596"/>
                </a:cubicBezTo>
                <a:lnTo>
                  <a:pt x="3339249" y="1979561"/>
                </a:lnTo>
                <a:lnTo>
                  <a:pt x="3287646" y="1919090"/>
                </a:lnTo>
                <a:cubicBezTo>
                  <a:pt x="3287646" y="1909700"/>
                  <a:pt x="3285295" y="1902658"/>
                  <a:pt x="3282945" y="1895616"/>
                </a:cubicBezTo>
                <a:cubicBezTo>
                  <a:pt x="3318200" y="1883880"/>
                  <a:pt x="3369907" y="1865101"/>
                  <a:pt x="3412213" y="1851017"/>
                </a:cubicBezTo>
                <a:close/>
                <a:moveTo>
                  <a:pt x="890589" y="1650992"/>
                </a:moveTo>
                <a:lnTo>
                  <a:pt x="892176" y="1650992"/>
                </a:lnTo>
                <a:cubicBezTo>
                  <a:pt x="890589" y="1652580"/>
                  <a:pt x="890589" y="1652580"/>
                  <a:pt x="890589" y="1652580"/>
                </a:cubicBezTo>
                <a:cubicBezTo>
                  <a:pt x="890589" y="1652580"/>
                  <a:pt x="890589" y="1652580"/>
                  <a:pt x="890589" y="1650992"/>
                </a:cubicBezTo>
                <a:close/>
                <a:moveTo>
                  <a:pt x="1066708" y="1564771"/>
                </a:moveTo>
                <a:lnTo>
                  <a:pt x="894528" y="1650992"/>
                </a:lnTo>
                <a:lnTo>
                  <a:pt x="895258" y="1650992"/>
                </a:lnTo>
                <a:lnTo>
                  <a:pt x="895402" y="1650996"/>
                </a:lnTo>
                <a:lnTo>
                  <a:pt x="897859" y="1649759"/>
                </a:lnTo>
                <a:cubicBezTo>
                  <a:pt x="905388" y="1645970"/>
                  <a:pt x="935499" y="1630811"/>
                  <a:pt x="1055940" y="1570190"/>
                </a:cubicBezTo>
                <a:close/>
                <a:moveTo>
                  <a:pt x="1106244" y="1349381"/>
                </a:moveTo>
                <a:cubicBezTo>
                  <a:pt x="1106244" y="1349381"/>
                  <a:pt x="1106244" y="1349381"/>
                  <a:pt x="1150938" y="1509620"/>
                </a:cubicBezTo>
                <a:lnTo>
                  <a:pt x="1134695" y="1530545"/>
                </a:lnTo>
                <a:lnTo>
                  <a:pt x="1135064" y="1530357"/>
                </a:lnTo>
                <a:cubicBezTo>
                  <a:pt x="1104512" y="1570583"/>
                  <a:pt x="1076310" y="1613162"/>
                  <a:pt x="1050459" y="1655755"/>
                </a:cubicBezTo>
                <a:lnTo>
                  <a:pt x="1049317" y="1655720"/>
                </a:lnTo>
                <a:lnTo>
                  <a:pt x="1032997" y="1679175"/>
                </a:lnTo>
                <a:cubicBezTo>
                  <a:pt x="1003815" y="1727322"/>
                  <a:pt x="979302" y="1777818"/>
                  <a:pt x="959459" y="1830369"/>
                </a:cubicBezTo>
                <a:lnTo>
                  <a:pt x="914347" y="1992411"/>
                </a:lnTo>
                <a:lnTo>
                  <a:pt x="914402" y="1993204"/>
                </a:lnTo>
                <a:cubicBezTo>
                  <a:pt x="909665" y="2014346"/>
                  <a:pt x="907297" y="2035489"/>
                  <a:pt x="904928" y="2058980"/>
                </a:cubicBezTo>
                <a:cubicBezTo>
                  <a:pt x="904928" y="2058980"/>
                  <a:pt x="904928" y="2058980"/>
                  <a:pt x="769939" y="2009648"/>
                </a:cubicBezTo>
                <a:cubicBezTo>
                  <a:pt x="788885" y="1885144"/>
                  <a:pt x="829145" y="1765338"/>
                  <a:pt x="890719" y="1652580"/>
                </a:cubicBezTo>
                <a:lnTo>
                  <a:pt x="890760" y="1653168"/>
                </a:lnTo>
                <a:lnTo>
                  <a:pt x="892923" y="1650992"/>
                </a:lnTo>
                <a:lnTo>
                  <a:pt x="892176" y="1650992"/>
                </a:lnTo>
                <a:cubicBezTo>
                  <a:pt x="899233" y="1636853"/>
                  <a:pt x="908643" y="1622715"/>
                  <a:pt x="915700" y="1608576"/>
                </a:cubicBezTo>
                <a:cubicBezTo>
                  <a:pt x="969805" y="1521403"/>
                  <a:pt x="1030967" y="1431857"/>
                  <a:pt x="1106244" y="1349381"/>
                </a:cubicBezTo>
                <a:close/>
                <a:moveTo>
                  <a:pt x="1103314" y="1339858"/>
                </a:moveTo>
                <a:lnTo>
                  <a:pt x="1116014" y="1339858"/>
                </a:lnTo>
                <a:cubicBezTo>
                  <a:pt x="1110934" y="1342240"/>
                  <a:pt x="1108395" y="1347000"/>
                  <a:pt x="1105854" y="1349381"/>
                </a:cubicBezTo>
                <a:cubicBezTo>
                  <a:pt x="1105854" y="1349381"/>
                  <a:pt x="1105854" y="1349381"/>
                  <a:pt x="1103314" y="1339858"/>
                </a:cubicBezTo>
                <a:close/>
                <a:moveTo>
                  <a:pt x="2968620" y="1216030"/>
                </a:moveTo>
                <a:cubicBezTo>
                  <a:pt x="3013291" y="1251212"/>
                  <a:pt x="3055611" y="1288740"/>
                  <a:pt x="3095580" y="1328614"/>
                </a:cubicBezTo>
                <a:cubicBezTo>
                  <a:pt x="3116740" y="1347380"/>
                  <a:pt x="3135549" y="1368488"/>
                  <a:pt x="3154358" y="1389597"/>
                </a:cubicBezTo>
                <a:lnTo>
                  <a:pt x="3154104" y="1389801"/>
                </a:lnTo>
                <a:lnTo>
                  <a:pt x="3257545" y="1525595"/>
                </a:lnTo>
                <a:lnTo>
                  <a:pt x="3257288" y="1525583"/>
                </a:lnTo>
                <a:lnTo>
                  <a:pt x="3287708" y="1574838"/>
                </a:lnTo>
                <a:lnTo>
                  <a:pt x="3287700" y="1575107"/>
                </a:lnTo>
                <a:lnTo>
                  <a:pt x="3359187" y="1709193"/>
                </a:lnTo>
                <a:cubicBezTo>
                  <a:pt x="3379950" y="1755172"/>
                  <a:pt x="3397496" y="1802330"/>
                  <a:pt x="3411533" y="1850667"/>
                </a:cubicBezTo>
                <a:cubicBezTo>
                  <a:pt x="3369423" y="1864814"/>
                  <a:pt x="3317954" y="1883677"/>
                  <a:pt x="3282862" y="1895467"/>
                </a:cubicBezTo>
                <a:cubicBezTo>
                  <a:pt x="3280523" y="1890751"/>
                  <a:pt x="3280523" y="1888393"/>
                  <a:pt x="3278183" y="1883677"/>
                </a:cubicBezTo>
                <a:lnTo>
                  <a:pt x="3278220" y="1882469"/>
                </a:lnTo>
                <a:lnTo>
                  <a:pt x="3243260" y="1785470"/>
                </a:lnTo>
                <a:cubicBezTo>
                  <a:pt x="3216510" y="1721633"/>
                  <a:pt x="3183165" y="1660000"/>
                  <a:pt x="3144103" y="1601452"/>
                </a:cubicBezTo>
                <a:lnTo>
                  <a:pt x="3081461" y="1516243"/>
                </a:lnTo>
                <a:lnTo>
                  <a:pt x="3080274" y="1516182"/>
                </a:lnTo>
                <a:cubicBezTo>
                  <a:pt x="3068456" y="1502057"/>
                  <a:pt x="3056638" y="1490286"/>
                  <a:pt x="3044820" y="1476165"/>
                </a:cubicBezTo>
                <a:lnTo>
                  <a:pt x="3045516" y="1475607"/>
                </a:lnTo>
                <a:lnTo>
                  <a:pt x="3008589" y="1434163"/>
                </a:lnTo>
                <a:cubicBezTo>
                  <a:pt x="3008589" y="1434163"/>
                  <a:pt x="3008589" y="1434163"/>
                  <a:pt x="2968620" y="1216030"/>
                </a:cubicBezTo>
                <a:close/>
                <a:moveTo>
                  <a:pt x="1366922" y="1131893"/>
                </a:moveTo>
                <a:cubicBezTo>
                  <a:pt x="1366922" y="1131893"/>
                  <a:pt x="1366922" y="1131893"/>
                  <a:pt x="1416051" y="1265520"/>
                </a:cubicBezTo>
                <a:cubicBezTo>
                  <a:pt x="1383299" y="1286622"/>
                  <a:pt x="1350546" y="1307719"/>
                  <a:pt x="1322471" y="1333506"/>
                </a:cubicBezTo>
                <a:lnTo>
                  <a:pt x="1322388" y="1333506"/>
                </a:lnTo>
                <a:lnTo>
                  <a:pt x="1282702" y="1368429"/>
                </a:lnTo>
                <a:lnTo>
                  <a:pt x="1282702" y="1368749"/>
                </a:lnTo>
                <a:cubicBezTo>
                  <a:pt x="1233363" y="1411041"/>
                  <a:pt x="1191071" y="1460380"/>
                  <a:pt x="1151129" y="1509721"/>
                </a:cubicBezTo>
                <a:cubicBezTo>
                  <a:pt x="1151129" y="1509721"/>
                  <a:pt x="1151129" y="1509721"/>
                  <a:pt x="1106489" y="1349952"/>
                </a:cubicBezTo>
                <a:cubicBezTo>
                  <a:pt x="1108839" y="1347604"/>
                  <a:pt x="1111188" y="1342906"/>
                  <a:pt x="1115887" y="1340554"/>
                </a:cubicBezTo>
                <a:cubicBezTo>
                  <a:pt x="1115887" y="1340554"/>
                  <a:pt x="1115887" y="1340554"/>
                  <a:pt x="1227640" y="1335833"/>
                </a:cubicBezTo>
                <a:lnTo>
                  <a:pt x="1282701" y="1333505"/>
                </a:lnTo>
                <a:lnTo>
                  <a:pt x="1282701" y="1332861"/>
                </a:lnTo>
                <a:lnTo>
                  <a:pt x="1280097" y="1332971"/>
                </a:lnTo>
                <a:cubicBezTo>
                  <a:pt x="1272284" y="1333302"/>
                  <a:pt x="1241031" y="1334612"/>
                  <a:pt x="1116014" y="1339855"/>
                </a:cubicBezTo>
                <a:cubicBezTo>
                  <a:pt x="1140665" y="1313042"/>
                  <a:pt x="1166490" y="1287394"/>
                  <a:pt x="1194076" y="1262620"/>
                </a:cubicBezTo>
                <a:lnTo>
                  <a:pt x="1282701" y="1190631"/>
                </a:lnTo>
                <a:lnTo>
                  <a:pt x="1282701" y="1190504"/>
                </a:lnTo>
                <a:cubicBezTo>
                  <a:pt x="1308435" y="1169402"/>
                  <a:pt x="1336509" y="1150646"/>
                  <a:pt x="1366922" y="1131893"/>
                </a:cubicBezTo>
                <a:close/>
                <a:moveTo>
                  <a:pt x="1409226" y="1108079"/>
                </a:moveTo>
                <a:lnTo>
                  <a:pt x="1508127" y="1211291"/>
                </a:lnTo>
                <a:cubicBezTo>
                  <a:pt x="1475159" y="1227712"/>
                  <a:pt x="1444548" y="1246478"/>
                  <a:pt x="1416290" y="1265244"/>
                </a:cubicBezTo>
                <a:cubicBezTo>
                  <a:pt x="1416290" y="1265244"/>
                  <a:pt x="1416290" y="1265244"/>
                  <a:pt x="1366840" y="1131535"/>
                </a:cubicBezTo>
                <a:cubicBezTo>
                  <a:pt x="1380968" y="1124499"/>
                  <a:pt x="1395097" y="1115115"/>
                  <a:pt x="1409226" y="1108079"/>
                </a:cubicBezTo>
                <a:close/>
                <a:moveTo>
                  <a:pt x="2524120" y="996953"/>
                </a:moveTo>
                <a:cubicBezTo>
                  <a:pt x="2629870" y="1025122"/>
                  <a:pt x="2728570" y="1065026"/>
                  <a:pt x="2822570" y="1119015"/>
                </a:cubicBezTo>
                <a:lnTo>
                  <a:pt x="2822537" y="1119735"/>
                </a:lnTo>
                <a:lnTo>
                  <a:pt x="2946143" y="1199199"/>
                </a:lnTo>
                <a:lnTo>
                  <a:pt x="2947160" y="1198568"/>
                </a:lnTo>
                <a:cubicBezTo>
                  <a:pt x="2954216" y="1203298"/>
                  <a:pt x="2961271" y="1210393"/>
                  <a:pt x="2968327" y="1215125"/>
                </a:cubicBezTo>
                <a:cubicBezTo>
                  <a:pt x="2968327" y="1215125"/>
                  <a:pt x="2968327" y="1215125"/>
                  <a:pt x="3008308" y="1435107"/>
                </a:cubicBezTo>
                <a:cubicBezTo>
                  <a:pt x="3005956" y="1432741"/>
                  <a:pt x="3001253" y="1430375"/>
                  <a:pt x="2998901" y="1425646"/>
                </a:cubicBezTo>
                <a:cubicBezTo>
                  <a:pt x="2970679" y="1398443"/>
                  <a:pt x="2941868" y="1372424"/>
                  <a:pt x="2911882" y="1347883"/>
                </a:cubicBezTo>
                <a:lnTo>
                  <a:pt x="2817832" y="1279008"/>
                </a:lnTo>
                <a:lnTo>
                  <a:pt x="2816986" y="1279531"/>
                </a:lnTo>
                <a:cubicBezTo>
                  <a:pt x="2816986" y="1279531"/>
                  <a:pt x="2816986" y="1277175"/>
                  <a:pt x="2816986" y="1277175"/>
                </a:cubicBezTo>
                <a:lnTo>
                  <a:pt x="2816578" y="1276357"/>
                </a:lnTo>
                <a:lnTo>
                  <a:pt x="2813045" y="1276357"/>
                </a:lnTo>
                <a:lnTo>
                  <a:pt x="2814814" y="1272818"/>
                </a:lnTo>
                <a:lnTo>
                  <a:pt x="2814633" y="1272457"/>
                </a:lnTo>
                <a:lnTo>
                  <a:pt x="2814736" y="1270212"/>
                </a:lnTo>
                <a:lnTo>
                  <a:pt x="2813647" y="1268293"/>
                </a:lnTo>
                <a:cubicBezTo>
                  <a:pt x="2808029" y="1258390"/>
                  <a:pt x="2785558" y="1218778"/>
                  <a:pt x="2695670" y="1060332"/>
                </a:cubicBezTo>
                <a:lnTo>
                  <a:pt x="2695355" y="1060516"/>
                </a:lnTo>
                <a:lnTo>
                  <a:pt x="2697184" y="1063755"/>
                </a:lnTo>
                <a:cubicBezTo>
                  <a:pt x="2702777" y="1073654"/>
                  <a:pt x="2725148" y="1113259"/>
                  <a:pt x="2814633" y="1271661"/>
                </a:cubicBezTo>
                <a:lnTo>
                  <a:pt x="2812294" y="1276354"/>
                </a:lnTo>
                <a:cubicBezTo>
                  <a:pt x="2730412" y="1222380"/>
                  <a:pt x="2641512" y="1177791"/>
                  <a:pt x="2547933" y="1147288"/>
                </a:cubicBezTo>
                <a:cubicBezTo>
                  <a:pt x="2547933" y="1147288"/>
                  <a:pt x="2547933" y="1147288"/>
                  <a:pt x="2646671" y="1089114"/>
                </a:cubicBezTo>
                <a:lnTo>
                  <a:pt x="2661711" y="1080252"/>
                </a:lnTo>
                <a:lnTo>
                  <a:pt x="2659525" y="1081538"/>
                </a:lnTo>
                <a:cubicBezTo>
                  <a:pt x="2637838" y="1094259"/>
                  <a:pt x="2603139" y="1114616"/>
                  <a:pt x="2547620" y="1147183"/>
                </a:cubicBezTo>
                <a:cubicBezTo>
                  <a:pt x="2542920" y="1147183"/>
                  <a:pt x="2538220" y="1144840"/>
                  <a:pt x="2535870" y="1144840"/>
                </a:cubicBezTo>
                <a:cubicBezTo>
                  <a:pt x="2535870" y="1144840"/>
                  <a:pt x="2535870" y="1144840"/>
                  <a:pt x="2524120" y="996953"/>
                </a:cubicBezTo>
                <a:close/>
                <a:moveTo>
                  <a:pt x="2135183" y="948481"/>
                </a:moveTo>
                <a:cubicBezTo>
                  <a:pt x="2135183" y="948481"/>
                  <a:pt x="2135183" y="948481"/>
                  <a:pt x="2069397" y="1083527"/>
                </a:cubicBezTo>
                <a:cubicBezTo>
                  <a:pt x="2069397" y="1083527"/>
                  <a:pt x="2069397" y="1083527"/>
                  <a:pt x="2064698" y="1085854"/>
                </a:cubicBezTo>
                <a:lnTo>
                  <a:pt x="2039135" y="1085854"/>
                </a:lnTo>
                <a:lnTo>
                  <a:pt x="2039933" y="1086732"/>
                </a:lnTo>
                <a:cubicBezTo>
                  <a:pt x="1999827" y="1089089"/>
                  <a:pt x="1962079" y="1091440"/>
                  <a:pt x="1924332" y="1093792"/>
                </a:cubicBezTo>
                <a:cubicBezTo>
                  <a:pt x="1924332" y="1093792"/>
                  <a:pt x="1924332" y="1093792"/>
                  <a:pt x="1870070" y="1009086"/>
                </a:cubicBezTo>
                <a:cubicBezTo>
                  <a:pt x="1870070" y="1009086"/>
                  <a:pt x="1870070" y="1009086"/>
                  <a:pt x="1893957" y="989234"/>
                </a:cubicBezTo>
                <a:lnTo>
                  <a:pt x="1926122" y="962503"/>
                </a:lnTo>
                <a:lnTo>
                  <a:pt x="1926077" y="962452"/>
                </a:lnTo>
                <a:lnTo>
                  <a:pt x="1869849" y="1008888"/>
                </a:lnTo>
                <a:lnTo>
                  <a:pt x="1870071" y="1009220"/>
                </a:lnTo>
                <a:cubicBezTo>
                  <a:pt x="1870071" y="1009220"/>
                  <a:pt x="1870071" y="1009220"/>
                  <a:pt x="1852721" y="1023363"/>
                </a:cubicBezTo>
                <a:lnTo>
                  <a:pt x="1842238" y="1031910"/>
                </a:lnTo>
                <a:lnTo>
                  <a:pt x="1869885" y="1009652"/>
                </a:lnTo>
                <a:lnTo>
                  <a:pt x="1924045" y="1093535"/>
                </a:lnTo>
                <a:cubicBezTo>
                  <a:pt x="1872240" y="1099360"/>
                  <a:pt x="1822789" y="1107515"/>
                  <a:pt x="1775693" y="1117709"/>
                </a:cubicBezTo>
                <a:lnTo>
                  <a:pt x="1642789" y="1153759"/>
                </a:lnTo>
                <a:lnTo>
                  <a:pt x="1641962" y="1154998"/>
                </a:lnTo>
                <a:cubicBezTo>
                  <a:pt x="1595046" y="1171409"/>
                  <a:pt x="1550469" y="1190165"/>
                  <a:pt x="1508239" y="1211267"/>
                </a:cubicBezTo>
                <a:lnTo>
                  <a:pt x="1409701" y="1108104"/>
                </a:lnTo>
                <a:cubicBezTo>
                  <a:pt x="1442547" y="1089348"/>
                  <a:pt x="1475393" y="1072938"/>
                  <a:pt x="1512931" y="1058866"/>
                </a:cubicBezTo>
                <a:cubicBezTo>
                  <a:pt x="1512931" y="1058866"/>
                  <a:pt x="1512931" y="1058866"/>
                  <a:pt x="1621374" y="1090282"/>
                </a:cubicBezTo>
                <a:lnTo>
                  <a:pt x="1674174" y="1105575"/>
                </a:lnTo>
                <a:lnTo>
                  <a:pt x="1674437" y="1105185"/>
                </a:lnTo>
                <a:lnTo>
                  <a:pt x="1675110" y="1105381"/>
                </a:lnTo>
                <a:lnTo>
                  <a:pt x="1678902" y="1099278"/>
                </a:lnTo>
                <a:cubicBezTo>
                  <a:pt x="1682996" y="1092690"/>
                  <a:pt x="1691184" y="1079515"/>
                  <a:pt x="1707560" y="1053161"/>
                </a:cubicBezTo>
                <a:lnTo>
                  <a:pt x="1721477" y="1030765"/>
                </a:lnTo>
                <a:lnTo>
                  <a:pt x="1675042" y="1104905"/>
                </a:lnTo>
                <a:cubicBezTo>
                  <a:pt x="1675042" y="1104905"/>
                  <a:pt x="1675042" y="1104905"/>
                  <a:pt x="1512889" y="1058179"/>
                </a:cubicBezTo>
                <a:cubicBezTo>
                  <a:pt x="1548141" y="1041825"/>
                  <a:pt x="1585743" y="1027223"/>
                  <a:pt x="1625689" y="1014373"/>
                </a:cubicBezTo>
                <a:lnTo>
                  <a:pt x="1752306" y="981154"/>
                </a:lnTo>
                <a:lnTo>
                  <a:pt x="1752443" y="980934"/>
                </a:lnTo>
                <a:cubicBezTo>
                  <a:pt x="1780674" y="976221"/>
                  <a:pt x="1811257" y="971505"/>
                  <a:pt x="1841840" y="966790"/>
                </a:cubicBezTo>
                <a:lnTo>
                  <a:pt x="1842014" y="967053"/>
                </a:lnTo>
                <a:lnTo>
                  <a:pt x="1982172" y="951685"/>
                </a:lnTo>
                <a:cubicBezTo>
                  <a:pt x="2031218" y="948481"/>
                  <a:pt x="2082319" y="947317"/>
                  <a:pt x="2135183" y="948481"/>
                </a:cubicBezTo>
                <a:close/>
                <a:moveTo>
                  <a:pt x="2135872" y="947740"/>
                </a:moveTo>
                <a:cubicBezTo>
                  <a:pt x="2182856" y="947740"/>
                  <a:pt x="2229839" y="950085"/>
                  <a:pt x="2279172" y="954773"/>
                </a:cubicBezTo>
                <a:cubicBezTo>
                  <a:pt x="2363743" y="961802"/>
                  <a:pt x="2445964" y="975861"/>
                  <a:pt x="2523487" y="996953"/>
                </a:cubicBezTo>
                <a:cubicBezTo>
                  <a:pt x="2523487" y="996953"/>
                  <a:pt x="2523487" y="996953"/>
                  <a:pt x="2535233" y="1144591"/>
                </a:cubicBezTo>
                <a:cubicBezTo>
                  <a:pt x="2521138" y="1139904"/>
                  <a:pt x="2509392" y="1135217"/>
                  <a:pt x="2497646" y="1132874"/>
                </a:cubicBezTo>
                <a:cubicBezTo>
                  <a:pt x="2497646" y="1132874"/>
                  <a:pt x="2497646" y="1132874"/>
                  <a:pt x="2255680" y="957114"/>
                </a:cubicBezTo>
                <a:lnTo>
                  <a:pt x="2255218" y="957430"/>
                </a:lnTo>
                <a:lnTo>
                  <a:pt x="2258775" y="960019"/>
                </a:lnTo>
                <a:cubicBezTo>
                  <a:pt x="2270125" y="968278"/>
                  <a:pt x="2315527" y="1001320"/>
                  <a:pt x="2497133" y="1133479"/>
                </a:cubicBezTo>
                <a:cubicBezTo>
                  <a:pt x="2424256" y="1112335"/>
                  <a:pt x="2346676" y="1098236"/>
                  <a:pt x="2266746" y="1093538"/>
                </a:cubicBezTo>
                <a:cubicBezTo>
                  <a:pt x="2196219" y="1086489"/>
                  <a:pt x="2130394" y="1084139"/>
                  <a:pt x="2066920" y="1086489"/>
                </a:cubicBezTo>
                <a:lnTo>
                  <a:pt x="2067555" y="1085854"/>
                </a:lnTo>
                <a:lnTo>
                  <a:pt x="2065333" y="1085854"/>
                </a:lnTo>
                <a:lnTo>
                  <a:pt x="2068668" y="1084742"/>
                </a:lnTo>
                <a:lnTo>
                  <a:pt x="2069271" y="1084139"/>
                </a:lnTo>
                <a:lnTo>
                  <a:pt x="2070156" y="1083534"/>
                </a:lnTo>
                <a:lnTo>
                  <a:pt x="2071123" y="1081537"/>
                </a:lnTo>
                <a:cubicBezTo>
                  <a:pt x="2074206" y="1075167"/>
                  <a:pt x="2086539" y="1049682"/>
                  <a:pt x="2135872" y="947740"/>
                </a:cubicBezTo>
                <a:close/>
                <a:moveTo>
                  <a:pt x="3516308" y="649286"/>
                </a:moveTo>
                <a:lnTo>
                  <a:pt x="3527420" y="869950"/>
                </a:lnTo>
                <a:lnTo>
                  <a:pt x="3398833" y="987425"/>
                </a:lnTo>
                <a:lnTo>
                  <a:pt x="3282945" y="860425"/>
                </a:lnTo>
                <a:close/>
                <a:moveTo>
                  <a:pt x="603183" y="615949"/>
                </a:moveTo>
                <a:cubicBezTo>
                  <a:pt x="603183" y="615949"/>
                  <a:pt x="603183" y="615949"/>
                  <a:pt x="694705" y="695882"/>
                </a:cubicBezTo>
                <a:cubicBezTo>
                  <a:pt x="694705" y="695882"/>
                  <a:pt x="694705" y="695882"/>
                  <a:pt x="702566" y="848654"/>
                </a:cubicBezTo>
                <a:lnTo>
                  <a:pt x="706427" y="923682"/>
                </a:lnTo>
                <a:lnTo>
                  <a:pt x="695999" y="710652"/>
                </a:lnTo>
                <a:lnTo>
                  <a:pt x="695326" y="696913"/>
                </a:lnTo>
                <a:lnTo>
                  <a:pt x="925514" y="874714"/>
                </a:lnTo>
                <a:lnTo>
                  <a:pt x="817563" y="1011240"/>
                </a:lnTo>
                <a:lnTo>
                  <a:pt x="706439" y="923926"/>
                </a:lnTo>
                <a:lnTo>
                  <a:pt x="703763" y="921796"/>
                </a:lnTo>
                <a:cubicBezTo>
                  <a:pt x="695732" y="915404"/>
                  <a:pt x="663611" y="889837"/>
                  <a:pt x="535127" y="787570"/>
                </a:cubicBezTo>
                <a:cubicBezTo>
                  <a:pt x="530434" y="785219"/>
                  <a:pt x="492886" y="747604"/>
                  <a:pt x="490539" y="745252"/>
                </a:cubicBezTo>
                <a:close/>
                <a:moveTo>
                  <a:pt x="3629021" y="541335"/>
                </a:moveTo>
                <a:lnTo>
                  <a:pt x="3746496" y="668336"/>
                </a:lnTo>
                <a:lnTo>
                  <a:pt x="3527421" y="869950"/>
                </a:lnTo>
                <a:lnTo>
                  <a:pt x="3516308" y="649286"/>
                </a:lnTo>
                <a:close/>
                <a:moveTo>
                  <a:pt x="2187571" y="134938"/>
                </a:moveTo>
                <a:lnTo>
                  <a:pt x="2176459" y="366713"/>
                </a:lnTo>
                <a:lnTo>
                  <a:pt x="2028610" y="245366"/>
                </a:lnTo>
                <a:lnTo>
                  <a:pt x="2176458" y="366713"/>
                </a:lnTo>
                <a:lnTo>
                  <a:pt x="2171696" y="449263"/>
                </a:lnTo>
                <a:lnTo>
                  <a:pt x="2000245" y="439738"/>
                </a:lnTo>
                <a:lnTo>
                  <a:pt x="2008183" y="228600"/>
                </a:lnTo>
                <a:lnTo>
                  <a:pt x="2008183" y="228601"/>
                </a:lnTo>
                <a:lnTo>
                  <a:pt x="2012946" y="139701"/>
                </a:lnTo>
                <a:close/>
                <a:moveTo>
                  <a:pt x="2020883" y="0"/>
                </a:moveTo>
                <a:lnTo>
                  <a:pt x="2193920" y="9525"/>
                </a:lnTo>
                <a:lnTo>
                  <a:pt x="2187570" y="134938"/>
                </a:lnTo>
                <a:lnTo>
                  <a:pt x="2012945" y="139701"/>
                </a:lnTo>
                <a:lnTo>
                  <a:pt x="2012945" y="139700"/>
                </a:lnTo>
                <a:close/>
              </a:path>
            </a:pathLst>
          </a:cu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936" y="1208067"/>
            <a:ext cx="3362558" cy="521581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0240" y="1221799"/>
            <a:ext cx="3336431" cy="2635431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780241" y="4097222"/>
            <a:ext cx="5025500" cy="2270472"/>
          </a:xfrm>
          <a:prstGeom prst="roundRect">
            <a:avLst/>
          </a:prstGeom>
          <a:solidFill>
            <a:srgbClr val="A6DCB7"/>
          </a:solidFill>
          <a:ln w="571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 목적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평가 활용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600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600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중간결과보고서</a:t>
            </a:r>
            <a:r>
              <a:rPr lang="en-US" altLang="ko-KR" sz="1600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노트</a:t>
            </a:r>
            <a:r>
              <a:rPr lang="en-US" altLang="ko-KR" sz="1600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제안서 발표 합산</a:t>
            </a:r>
            <a:r>
              <a:rPr lang="en-US" altLang="ko-KR" sz="1600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1600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 기한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dirty="0" err="1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제출처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dy0109@inu.ac.kr</a:t>
            </a:r>
          </a:p>
        </p:txBody>
      </p:sp>
      <p:sp>
        <p:nvSpPr>
          <p:cNvPr id="14" name="타원 13"/>
          <p:cNvSpPr/>
          <p:nvPr/>
        </p:nvSpPr>
        <p:spPr>
          <a:xfrm>
            <a:off x="6792749" y="1903668"/>
            <a:ext cx="1889521" cy="1912306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10page</a:t>
            </a:r>
          </a:p>
          <a:p>
            <a:pPr algn="ctr"/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이내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398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1050587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 INU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SURPRIS</a:t>
            </a:r>
            <a:r>
              <a:rPr lang="en-US" altLang="ko-KR" sz="1600" dirty="0" smtClean="0">
                <a:solidFill>
                  <a:srgbClr val="F0C41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사회문제해결형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PBL PROGRAM</a:t>
            </a:r>
          </a:p>
          <a:p>
            <a:pPr>
              <a:lnSpc>
                <a:spcPct val="1200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운영비 사용 방법</a:t>
            </a:r>
            <a:endParaRPr lang="ko-KR" altLang="en-US" sz="3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>
          <a:xfrm>
            <a:off x="6748340" y="272902"/>
            <a:ext cx="2057400" cy="365125"/>
          </a:xfrm>
        </p:spPr>
        <p:txBody>
          <a:bodyPr/>
          <a:lstStyle/>
          <a:p>
            <a:fld id="{66DA252E-062D-4F01-B93B-CF02B027564C}" type="slidenum">
              <a:rPr lang="ko-KR" altLang="en-US" smtClean="0">
                <a:solidFill>
                  <a:schemeClr val="bg1"/>
                </a:solidFill>
              </a:rPr>
              <a:t>6</a:t>
            </a:fld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6663874"/>
            <a:ext cx="9144000" cy="194126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0" t="1471" r="12296"/>
          <a:stretch>
            <a:fillRect/>
          </a:stretch>
        </p:blipFill>
        <p:spPr>
          <a:xfrm>
            <a:off x="8345351" y="107085"/>
            <a:ext cx="673838" cy="819323"/>
          </a:xfrm>
          <a:custGeom>
            <a:avLst/>
            <a:gdLst>
              <a:gd name="connsiteX0" fmla="*/ 1877852 w 4271958"/>
              <a:gd name="connsiteY0" fmla="*/ 4807053 h 5194292"/>
              <a:gd name="connsiteX1" fmla="*/ 1850081 w 4271958"/>
              <a:gd name="connsiteY1" fmla="*/ 4826492 h 5194292"/>
              <a:gd name="connsiteX2" fmla="*/ 1877822 w 4271958"/>
              <a:gd name="connsiteY2" fmla="*/ 4807546 h 5194292"/>
              <a:gd name="connsiteX3" fmla="*/ 1877832 w 4271958"/>
              <a:gd name="connsiteY3" fmla="*/ 4807393 h 5194292"/>
              <a:gd name="connsiteX4" fmla="*/ 1827654 w 4271958"/>
              <a:gd name="connsiteY4" fmla="*/ 4780461 h 5194292"/>
              <a:gd name="connsiteX5" fmla="*/ 1816478 w 4271958"/>
              <a:gd name="connsiteY5" fmla="*/ 4783263 h 5194292"/>
              <a:gd name="connsiteX6" fmla="*/ 1785775 w 4271958"/>
              <a:gd name="connsiteY6" fmla="*/ 4790962 h 5194292"/>
              <a:gd name="connsiteX7" fmla="*/ 1785933 w 4271958"/>
              <a:gd name="connsiteY7" fmla="*/ 4791068 h 5194292"/>
              <a:gd name="connsiteX8" fmla="*/ 1785739 w 4271958"/>
              <a:gd name="connsiteY8" fmla="*/ 4791113 h 5194292"/>
              <a:gd name="connsiteX9" fmla="*/ 1786626 w 4271958"/>
              <a:gd name="connsiteY9" fmla="*/ 4791651 h 5194292"/>
              <a:gd name="connsiteX10" fmla="*/ 1790820 w 4271958"/>
              <a:gd name="connsiteY10" fmla="*/ 4794197 h 5194292"/>
              <a:gd name="connsiteX11" fmla="*/ 1792583 w 4271958"/>
              <a:gd name="connsiteY11" fmla="*/ 4795268 h 5194292"/>
              <a:gd name="connsiteX12" fmla="*/ 1785933 w 4271958"/>
              <a:gd name="connsiteY12" fmla="*/ 4791068 h 5194292"/>
              <a:gd name="connsiteX13" fmla="*/ 1741762 w 4271958"/>
              <a:gd name="connsiteY13" fmla="*/ 4763474 h 5194292"/>
              <a:gd name="connsiteX14" fmla="*/ 1736654 w 4271958"/>
              <a:gd name="connsiteY14" fmla="*/ 4766889 h 5194292"/>
              <a:gd name="connsiteX15" fmla="*/ 1736721 w 4271958"/>
              <a:gd name="connsiteY15" fmla="*/ 4767593 h 5194292"/>
              <a:gd name="connsiteX16" fmla="*/ 1736015 w 4271958"/>
              <a:gd name="connsiteY16" fmla="*/ 4767955 h 5194292"/>
              <a:gd name="connsiteX17" fmla="*/ 1738297 w 4271958"/>
              <a:gd name="connsiteY17" fmla="*/ 4802400 h 5194292"/>
              <a:gd name="connsiteX18" fmla="*/ 1739182 w 4271958"/>
              <a:gd name="connsiteY18" fmla="*/ 4802180 h 5194292"/>
              <a:gd name="connsiteX19" fmla="*/ 1739219 w 4271958"/>
              <a:gd name="connsiteY19" fmla="*/ 4802522 h 5194292"/>
              <a:gd name="connsiteX20" fmla="*/ 1744228 w 4271958"/>
              <a:gd name="connsiteY20" fmla="*/ 4801287 h 5194292"/>
              <a:gd name="connsiteX21" fmla="*/ 1758287 w 4271958"/>
              <a:gd name="connsiteY21" fmla="*/ 4797820 h 5194292"/>
              <a:gd name="connsiteX22" fmla="*/ 1780906 w 4271958"/>
              <a:gd name="connsiteY22" fmla="*/ 4792241 h 5194292"/>
              <a:gd name="connsiteX23" fmla="*/ 1738308 w 4271958"/>
              <a:gd name="connsiteY23" fmla="*/ 4802180 h 5194292"/>
              <a:gd name="connsiteX24" fmla="*/ 1736720 w 4271958"/>
              <a:gd name="connsiteY24" fmla="*/ 4767255 h 5194292"/>
              <a:gd name="connsiteX25" fmla="*/ 2013610 w 4271958"/>
              <a:gd name="connsiteY25" fmla="*/ 4709313 h 5194292"/>
              <a:gd name="connsiteX26" fmla="*/ 2013105 w 4271958"/>
              <a:gd name="connsiteY26" fmla="*/ 4709320 h 5194292"/>
              <a:gd name="connsiteX27" fmla="*/ 2005123 w 4271958"/>
              <a:gd name="connsiteY27" fmla="*/ 4715045 h 5194292"/>
              <a:gd name="connsiteX28" fmla="*/ 1961716 w 4271958"/>
              <a:gd name="connsiteY28" fmla="*/ 4746181 h 5194292"/>
              <a:gd name="connsiteX29" fmla="*/ 1879654 w 4271958"/>
              <a:gd name="connsiteY29" fmla="*/ 4767240 h 5194292"/>
              <a:gd name="connsiteX30" fmla="*/ 1879644 w 4271958"/>
              <a:gd name="connsiteY30" fmla="*/ 4767424 h 5194292"/>
              <a:gd name="connsiteX31" fmla="*/ 1879589 w 4271958"/>
              <a:gd name="connsiteY31" fmla="*/ 4767437 h 5194292"/>
              <a:gd name="connsiteX32" fmla="*/ 1878331 w 4271958"/>
              <a:gd name="connsiteY32" fmla="*/ 4798892 h 5194292"/>
              <a:gd name="connsiteX33" fmla="*/ 1878818 w 4271958"/>
              <a:gd name="connsiteY33" fmla="*/ 4790597 h 5194292"/>
              <a:gd name="connsiteX34" fmla="*/ 1880169 w 4271958"/>
              <a:gd name="connsiteY34" fmla="*/ 4767581 h 5194292"/>
              <a:gd name="connsiteX35" fmla="*/ 1961969 w 4271958"/>
              <a:gd name="connsiteY35" fmla="*/ 4746505 h 5194292"/>
              <a:gd name="connsiteX36" fmla="*/ 1993521 w 4271958"/>
              <a:gd name="connsiteY36" fmla="*/ 4723782 h 5194292"/>
              <a:gd name="connsiteX37" fmla="*/ 2192797 w 4271958"/>
              <a:gd name="connsiteY37" fmla="*/ 4706606 h 5194292"/>
              <a:gd name="connsiteX38" fmla="*/ 2192493 w 4271958"/>
              <a:gd name="connsiteY38" fmla="*/ 4706613 h 5194292"/>
              <a:gd name="connsiteX39" fmla="*/ 2177714 w 4271958"/>
              <a:gd name="connsiteY39" fmla="*/ 4900582 h 5194292"/>
              <a:gd name="connsiteX40" fmla="*/ 2177825 w 4271958"/>
              <a:gd name="connsiteY40" fmla="*/ 4900657 h 5194292"/>
              <a:gd name="connsiteX41" fmla="*/ 2369269 w 4271958"/>
              <a:gd name="connsiteY41" fmla="*/ 4702730 h 5194292"/>
              <a:gd name="connsiteX42" fmla="*/ 2367815 w 4271958"/>
              <a:gd name="connsiteY42" fmla="*/ 4702762 h 5194292"/>
              <a:gd name="connsiteX43" fmla="*/ 2369472 w 4271958"/>
              <a:gd name="connsiteY43" fmla="*/ 4726045 h 5194292"/>
              <a:gd name="connsiteX44" fmla="*/ 2374895 w 4271958"/>
              <a:gd name="connsiteY44" fmla="*/ 4802276 h 5194292"/>
              <a:gd name="connsiteX45" fmla="*/ 2236640 w 4271958"/>
              <a:gd name="connsiteY45" fmla="*/ 4948975 h 5194292"/>
              <a:gd name="connsiteX46" fmla="*/ 2211383 w 4271958"/>
              <a:gd name="connsiteY46" fmla="*/ 4975774 h 5194292"/>
              <a:gd name="connsiteX47" fmla="*/ 2211383 w 4271958"/>
              <a:gd name="connsiteY47" fmla="*/ 4976686 h 5194292"/>
              <a:gd name="connsiteX48" fmla="*/ 2219540 w 4271958"/>
              <a:gd name="connsiteY48" fmla="*/ 4968072 h 5194292"/>
              <a:gd name="connsiteX49" fmla="*/ 2307589 w 4271958"/>
              <a:gd name="connsiteY49" fmla="*/ 4875090 h 5194292"/>
              <a:gd name="connsiteX50" fmla="*/ 2374997 w 4271958"/>
              <a:gd name="connsiteY50" fmla="*/ 4803904 h 5194292"/>
              <a:gd name="connsiteX51" fmla="*/ 2374895 w 4271958"/>
              <a:gd name="connsiteY51" fmla="*/ 4802778 h 5194292"/>
              <a:gd name="connsiteX52" fmla="*/ 2376313 w 4271958"/>
              <a:gd name="connsiteY52" fmla="*/ 4801384 h 5194292"/>
              <a:gd name="connsiteX53" fmla="*/ 2376214 w 4271958"/>
              <a:gd name="connsiteY53" fmla="*/ 4800005 h 5194292"/>
              <a:gd name="connsiteX54" fmla="*/ 2371318 w 4271958"/>
              <a:gd name="connsiteY54" fmla="*/ 4731420 h 5194292"/>
              <a:gd name="connsiteX55" fmla="*/ 2573121 w 4271958"/>
              <a:gd name="connsiteY55" fmla="*/ 4525208 h 5194292"/>
              <a:gd name="connsiteX56" fmla="*/ 2574920 w 4271958"/>
              <a:gd name="connsiteY56" fmla="*/ 4546050 h 5194292"/>
              <a:gd name="connsiteX57" fmla="*/ 2514380 w 4271958"/>
              <a:gd name="connsiteY57" fmla="*/ 4606223 h 5194292"/>
              <a:gd name="connsiteX58" fmla="*/ 2574957 w 4271958"/>
              <a:gd name="connsiteY58" fmla="*/ 4546712 h 5194292"/>
              <a:gd name="connsiteX59" fmla="*/ 2574920 w 4271958"/>
              <a:gd name="connsiteY59" fmla="*/ 4546324 h 5194292"/>
              <a:gd name="connsiteX60" fmla="*/ 2575032 w 4271958"/>
              <a:gd name="connsiteY60" fmla="*/ 4546225 h 5194292"/>
              <a:gd name="connsiteX61" fmla="*/ 2574988 w 4271958"/>
              <a:gd name="connsiteY61" fmla="*/ 4545749 h 5194292"/>
              <a:gd name="connsiteX62" fmla="*/ 2573867 w 4271958"/>
              <a:gd name="connsiteY62" fmla="*/ 4533415 h 5194292"/>
              <a:gd name="connsiteX63" fmla="*/ 2316158 w 4271958"/>
              <a:gd name="connsiteY63" fmla="*/ 4424355 h 5194292"/>
              <a:gd name="connsiteX64" fmla="*/ 2275898 w 4271958"/>
              <a:gd name="connsiteY64" fmla="*/ 4506454 h 5194292"/>
              <a:gd name="connsiteX65" fmla="*/ 2290092 w 4271958"/>
              <a:gd name="connsiteY65" fmla="*/ 4477983 h 5194292"/>
              <a:gd name="connsiteX66" fmla="*/ 2316660 w 4271958"/>
              <a:gd name="connsiteY66" fmla="*/ 4424690 h 5194292"/>
              <a:gd name="connsiteX67" fmla="*/ 2640643 w 4271958"/>
              <a:gd name="connsiteY67" fmla="*/ 4377363 h 5194292"/>
              <a:gd name="connsiteX68" fmla="*/ 2568538 w 4271958"/>
              <a:gd name="connsiteY68" fmla="*/ 4470159 h 5194292"/>
              <a:gd name="connsiteX69" fmla="*/ 2568570 w 4271958"/>
              <a:gd name="connsiteY69" fmla="*/ 4470523 h 5194292"/>
              <a:gd name="connsiteX70" fmla="*/ 2567888 w 4271958"/>
              <a:gd name="connsiteY70" fmla="*/ 4471432 h 5194292"/>
              <a:gd name="connsiteX71" fmla="*/ 2568075 w 4271958"/>
              <a:gd name="connsiteY71" fmla="*/ 4473170 h 5194292"/>
              <a:gd name="connsiteX72" fmla="*/ 2570036 w 4271958"/>
              <a:gd name="connsiteY72" fmla="*/ 4491482 h 5194292"/>
              <a:gd name="connsiteX73" fmla="*/ 2570231 w 4271958"/>
              <a:gd name="connsiteY73" fmla="*/ 4491727 h 5194292"/>
              <a:gd name="connsiteX74" fmla="*/ 2570304 w 4271958"/>
              <a:gd name="connsiteY74" fmla="*/ 4492576 h 5194292"/>
              <a:gd name="connsiteX75" fmla="*/ 2570327 w 4271958"/>
              <a:gd name="connsiteY75" fmla="*/ 4492837 h 5194292"/>
              <a:gd name="connsiteX76" fmla="*/ 2571581 w 4271958"/>
              <a:gd name="connsiteY76" fmla="*/ 4494474 h 5194292"/>
              <a:gd name="connsiteX77" fmla="*/ 2581544 w 4271958"/>
              <a:gd name="connsiteY77" fmla="*/ 4507468 h 5194292"/>
              <a:gd name="connsiteX78" fmla="*/ 2591446 w 4271958"/>
              <a:gd name="connsiteY78" fmla="*/ 4520383 h 5194292"/>
              <a:gd name="connsiteX79" fmla="*/ 2585806 w 4271958"/>
              <a:gd name="connsiteY79" fmla="*/ 4512659 h 5194292"/>
              <a:gd name="connsiteX80" fmla="*/ 2570912 w 4271958"/>
              <a:gd name="connsiteY80" fmla="*/ 4492264 h 5194292"/>
              <a:gd name="connsiteX81" fmla="*/ 2568570 w 4271958"/>
              <a:gd name="connsiteY81" fmla="*/ 4471098 h 5194292"/>
              <a:gd name="connsiteX82" fmla="*/ 1689095 w 4271958"/>
              <a:gd name="connsiteY82" fmla="*/ 4376730 h 5194292"/>
              <a:gd name="connsiteX83" fmla="*/ 1757358 w 4271958"/>
              <a:gd name="connsiteY83" fmla="*/ 4403718 h 5194292"/>
              <a:gd name="connsiteX84" fmla="*/ 1757358 w 4271958"/>
              <a:gd name="connsiteY84" fmla="*/ 4403717 h 5194292"/>
              <a:gd name="connsiteX85" fmla="*/ 1689096 w 4271958"/>
              <a:gd name="connsiteY85" fmla="*/ 4376730 h 5194292"/>
              <a:gd name="connsiteX86" fmla="*/ 1609053 w 4271958"/>
              <a:gd name="connsiteY86" fmla="*/ 4361968 h 5194292"/>
              <a:gd name="connsiteX87" fmla="*/ 1637735 w 4271958"/>
              <a:gd name="connsiteY87" fmla="*/ 4395810 h 5194292"/>
              <a:gd name="connsiteX88" fmla="*/ 1637821 w 4271958"/>
              <a:gd name="connsiteY88" fmla="*/ 4395780 h 5194292"/>
              <a:gd name="connsiteX89" fmla="*/ 1701608 w 4271958"/>
              <a:gd name="connsiteY89" fmla="*/ 4471927 h 5194292"/>
              <a:gd name="connsiteX90" fmla="*/ 1638295 w 4271958"/>
              <a:gd name="connsiteY90" fmla="*/ 4395780 h 5194292"/>
              <a:gd name="connsiteX91" fmla="*/ 2359201 w 4271958"/>
              <a:gd name="connsiteY91" fmla="*/ 4337015 h 5194292"/>
              <a:gd name="connsiteX92" fmla="*/ 2359021 w 4271958"/>
              <a:gd name="connsiteY92" fmla="*/ 4337043 h 5194292"/>
              <a:gd name="connsiteX93" fmla="*/ 2325683 w 4271958"/>
              <a:gd name="connsiteY93" fmla="*/ 4405305 h 5194292"/>
              <a:gd name="connsiteX94" fmla="*/ 2410325 w 4271958"/>
              <a:gd name="connsiteY94" fmla="*/ 4486812 h 5194292"/>
              <a:gd name="connsiteX95" fmla="*/ 2410791 w 4271958"/>
              <a:gd name="connsiteY95" fmla="*/ 4487128 h 5194292"/>
              <a:gd name="connsiteX96" fmla="*/ 2326505 w 4271958"/>
              <a:gd name="connsiteY96" fmla="*/ 4404942 h 5194292"/>
              <a:gd name="connsiteX97" fmla="*/ 1582474 w 4271958"/>
              <a:gd name="connsiteY97" fmla="*/ 4335787 h 5194292"/>
              <a:gd name="connsiteX98" fmla="*/ 1587989 w 4271958"/>
              <a:gd name="connsiteY98" fmla="*/ 4337608 h 5194292"/>
              <a:gd name="connsiteX99" fmla="*/ 1587501 w 4271958"/>
              <a:gd name="connsiteY99" fmla="*/ 4337044 h 5194292"/>
              <a:gd name="connsiteX100" fmla="*/ 1587498 w 4271958"/>
              <a:gd name="connsiteY100" fmla="*/ 4337043 h 5194292"/>
              <a:gd name="connsiteX101" fmla="*/ 1587495 w 4271958"/>
              <a:gd name="connsiteY101" fmla="*/ 4337042 h 5194292"/>
              <a:gd name="connsiteX102" fmla="*/ 1587499 w 4271958"/>
              <a:gd name="connsiteY102" fmla="*/ 4337043 h 5194292"/>
              <a:gd name="connsiteX103" fmla="*/ 1585974 w 4271958"/>
              <a:gd name="connsiteY103" fmla="*/ 4336535 h 5194292"/>
              <a:gd name="connsiteX104" fmla="*/ 1587495 w 4271958"/>
              <a:gd name="connsiteY104" fmla="*/ 4337042 h 5194292"/>
              <a:gd name="connsiteX105" fmla="*/ 2789233 w 4271958"/>
              <a:gd name="connsiteY105" fmla="*/ 4335455 h 5194292"/>
              <a:gd name="connsiteX106" fmla="*/ 2658051 w 4271958"/>
              <a:gd name="connsiteY106" fmla="*/ 4611680 h 5194292"/>
              <a:gd name="connsiteX107" fmla="*/ 2597145 w 4271958"/>
              <a:gd name="connsiteY107" fmla="*/ 4527408 h 5194292"/>
              <a:gd name="connsiteX108" fmla="*/ 2789233 w 4271958"/>
              <a:gd name="connsiteY108" fmla="*/ 4335455 h 5194292"/>
              <a:gd name="connsiteX109" fmla="*/ 2451207 w 4271958"/>
              <a:gd name="connsiteY109" fmla="*/ 4322718 h 5194292"/>
              <a:gd name="connsiteX110" fmla="*/ 2451081 w 4271958"/>
              <a:gd name="connsiteY110" fmla="*/ 4322735 h 5194292"/>
              <a:gd name="connsiteX111" fmla="*/ 2451096 w 4271958"/>
              <a:gd name="connsiteY111" fmla="*/ 4322755 h 5194292"/>
              <a:gd name="connsiteX112" fmla="*/ 2450642 w 4271958"/>
              <a:gd name="connsiteY112" fmla="*/ 4322826 h 5194292"/>
              <a:gd name="connsiteX113" fmla="*/ 2452312 w 4271958"/>
              <a:gd name="connsiteY113" fmla="*/ 4325214 h 5194292"/>
              <a:gd name="connsiteX114" fmla="*/ 2560633 w 4271958"/>
              <a:gd name="connsiteY114" fmla="*/ 4480083 h 5194292"/>
              <a:gd name="connsiteX115" fmla="*/ 2422498 w 4271958"/>
              <a:gd name="connsiteY115" fmla="*/ 4660893 h 5194292"/>
              <a:gd name="connsiteX116" fmla="*/ 2297020 w 4271958"/>
              <a:gd name="connsiteY116" fmla="*/ 4612127 h 5194292"/>
              <a:gd name="connsiteX117" fmla="*/ 2235754 w 4271958"/>
              <a:gd name="connsiteY117" fmla="*/ 4588317 h 5194292"/>
              <a:gd name="connsiteX118" fmla="*/ 2235196 w 4271958"/>
              <a:gd name="connsiteY118" fmla="*/ 4589455 h 5194292"/>
              <a:gd name="connsiteX119" fmla="*/ 2235195 w 4271958"/>
              <a:gd name="connsiteY119" fmla="*/ 4589455 h 5194292"/>
              <a:gd name="connsiteX120" fmla="*/ 2235079 w 4271958"/>
              <a:gd name="connsiteY120" fmla="*/ 4589694 h 5194292"/>
              <a:gd name="connsiteX121" fmla="*/ 2421674 w 4271958"/>
              <a:gd name="connsiteY121" fmla="*/ 4661962 h 5194292"/>
              <a:gd name="connsiteX122" fmla="*/ 2422455 w 4271958"/>
              <a:gd name="connsiteY122" fmla="*/ 4660892 h 5194292"/>
              <a:gd name="connsiteX123" fmla="*/ 2423003 w 4271958"/>
              <a:gd name="connsiteY123" fmla="*/ 4661154 h 5194292"/>
              <a:gd name="connsiteX124" fmla="*/ 2488169 w 4271958"/>
              <a:gd name="connsiteY124" fmla="*/ 4576164 h 5194292"/>
              <a:gd name="connsiteX125" fmla="*/ 2560852 w 4271958"/>
              <a:gd name="connsiteY125" fmla="*/ 4479917 h 5194292"/>
              <a:gd name="connsiteX126" fmla="*/ 2560871 w 4271958"/>
              <a:gd name="connsiteY126" fmla="*/ 4479941 h 5194292"/>
              <a:gd name="connsiteX127" fmla="*/ 2561210 w 4271958"/>
              <a:gd name="connsiteY127" fmla="*/ 4479473 h 5194292"/>
              <a:gd name="connsiteX128" fmla="*/ 2559796 w 4271958"/>
              <a:gd name="connsiteY128" fmla="*/ 4477459 h 5194292"/>
              <a:gd name="connsiteX129" fmla="*/ 2487544 w 4271958"/>
              <a:gd name="connsiteY129" fmla="*/ 4374500 h 5194292"/>
              <a:gd name="connsiteX130" fmla="*/ 2108196 w 4271958"/>
              <a:gd name="connsiteY130" fmla="*/ 4233855 h 5194292"/>
              <a:gd name="connsiteX131" fmla="*/ 2108195 w 4271958"/>
              <a:gd name="connsiteY131" fmla="*/ 4233856 h 5194292"/>
              <a:gd name="connsiteX132" fmla="*/ 2093908 w 4271958"/>
              <a:gd name="connsiteY132" fmla="*/ 4271955 h 5194292"/>
              <a:gd name="connsiteX133" fmla="*/ 2003421 w 4271958"/>
              <a:gd name="connsiteY133" fmla="*/ 4209514 h 5194292"/>
              <a:gd name="connsiteX134" fmla="*/ 2063745 w 4271958"/>
              <a:gd name="connsiteY134" fmla="*/ 4249730 h 5194292"/>
              <a:gd name="connsiteX135" fmla="*/ 2063746 w 4271958"/>
              <a:gd name="connsiteY135" fmla="*/ 4249730 h 5194292"/>
              <a:gd name="connsiteX136" fmla="*/ 1943867 w 4271958"/>
              <a:gd name="connsiteY136" fmla="*/ 4168831 h 5194292"/>
              <a:gd name="connsiteX137" fmla="*/ 1973258 w 4271958"/>
              <a:gd name="connsiteY137" fmla="*/ 4189405 h 5194292"/>
              <a:gd name="connsiteX138" fmla="*/ 1938333 w 4271958"/>
              <a:gd name="connsiteY138" fmla="*/ 4292592 h 5194292"/>
              <a:gd name="connsiteX139" fmla="*/ 1922458 w 4271958"/>
              <a:gd name="connsiteY139" fmla="*/ 4337042 h 5194292"/>
              <a:gd name="connsiteX140" fmla="*/ 1922458 w 4271958"/>
              <a:gd name="connsiteY140" fmla="*/ 4337043 h 5194292"/>
              <a:gd name="connsiteX141" fmla="*/ 1987545 w 4271958"/>
              <a:gd name="connsiteY141" fmla="*/ 4492617 h 5194292"/>
              <a:gd name="connsiteX142" fmla="*/ 1882771 w 4271958"/>
              <a:gd name="connsiteY142" fmla="*/ 4452930 h 5194292"/>
              <a:gd name="connsiteX143" fmla="*/ 1882770 w 4271958"/>
              <a:gd name="connsiteY143" fmla="*/ 4452930 h 5194292"/>
              <a:gd name="connsiteX144" fmla="*/ 1987545 w 4271958"/>
              <a:gd name="connsiteY144" fmla="*/ 4492618 h 5194292"/>
              <a:gd name="connsiteX145" fmla="*/ 2006595 w 4271958"/>
              <a:gd name="connsiteY145" fmla="*/ 4543418 h 5194292"/>
              <a:gd name="connsiteX146" fmla="*/ 2006595 w 4271958"/>
              <a:gd name="connsiteY146" fmla="*/ 4543417 h 5194292"/>
              <a:gd name="connsiteX147" fmla="*/ 1987545 w 4271958"/>
              <a:gd name="connsiteY147" fmla="*/ 4492617 h 5194292"/>
              <a:gd name="connsiteX148" fmla="*/ 1987546 w 4271958"/>
              <a:gd name="connsiteY148" fmla="*/ 4492617 h 5194292"/>
              <a:gd name="connsiteX149" fmla="*/ 1922458 w 4271958"/>
              <a:gd name="connsiteY149" fmla="*/ 4337043 h 5194292"/>
              <a:gd name="connsiteX150" fmla="*/ 1938333 w 4271958"/>
              <a:gd name="connsiteY150" fmla="*/ 4292593 h 5194292"/>
              <a:gd name="connsiteX151" fmla="*/ 1973258 w 4271958"/>
              <a:gd name="connsiteY151" fmla="*/ 4189405 h 5194292"/>
              <a:gd name="connsiteX152" fmla="*/ 1973368 w 4271958"/>
              <a:gd name="connsiteY152" fmla="*/ 4189099 h 5194292"/>
              <a:gd name="connsiteX153" fmla="*/ 1972314 w 4271958"/>
              <a:gd name="connsiteY153" fmla="*/ 4188375 h 5194292"/>
              <a:gd name="connsiteX154" fmla="*/ 1961813 w 4271958"/>
              <a:gd name="connsiteY154" fmla="*/ 4181161 h 5194292"/>
              <a:gd name="connsiteX155" fmla="*/ 1757358 w 4271958"/>
              <a:gd name="connsiteY155" fmla="*/ 4146542 h 5194292"/>
              <a:gd name="connsiteX156" fmla="*/ 1582734 w 4271958"/>
              <a:gd name="connsiteY156" fmla="*/ 4335454 h 5194292"/>
              <a:gd name="connsiteX157" fmla="*/ 1582735 w 4271958"/>
              <a:gd name="connsiteY157" fmla="*/ 4335455 h 5194292"/>
              <a:gd name="connsiteX158" fmla="*/ 1819337 w 4271958"/>
              <a:gd name="connsiteY158" fmla="*/ 4081219 h 5194292"/>
              <a:gd name="connsiteX159" fmla="*/ 1819226 w 4271958"/>
              <a:gd name="connsiteY159" fmla="*/ 4081340 h 5194292"/>
              <a:gd name="connsiteX160" fmla="*/ 1819271 w 4271958"/>
              <a:gd name="connsiteY160" fmla="*/ 4081456 h 5194292"/>
              <a:gd name="connsiteX161" fmla="*/ 1830383 w 4271958"/>
              <a:gd name="connsiteY161" fmla="*/ 4111617 h 5194292"/>
              <a:gd name="connsiteX162" fmla="*/ 1835778 w 4271958"/>
              <a:gd name="connsiteY162" fmla="*/ 4112876 h 5194292"/>
              <a:gd name="connsiteX163" fmla="*/ 1830978 w 4271958"/>
              <a:gd name="connsiteY163" fmla="*/ 4111669 h 5194292"/>
              <a:gd name="connsiteX164" fmla="*/ 1552501 w 4271958"/>
              <a:gd name="connsiteY164" fmla="*/ 4032218 h 5194292"/>
              <a:gd name="connsiteX165" fmla="*/ 1456494 w 4271958"/>
              <a:gd name="connsiteY165" fmla="*/ 4183961 h 5194292"/>
              <a:gd name="connsiteX166" fmla="*/ 1457325 w 4271958"/>
              <a:gd name="connsiteY166" fmla="*/ 4184979 h 5194292"/>
              <a:gd name="connsiteX167" fmla="*/ 1457271 w 4271958"/>
              <a:gd name="connsiteY167" fmla="*/ 4185071 h 5194292"/>
              <a:gd name="connsiteX168" fmla="*/ 1458879 w 4271958"/>
              <a:gd name="connsiteY168" fmla="*/ 4186999 h 5194292"/>
              <a:gd name="connsiteX169" fmla="*/ 1524401 w 4271958"/>
              <a:gd name="connsiteY169" fmla="*/ 4265535 h 5194292"/>
              <a:gd name="connsiteX170" fmla="*/ 1581875 w 4271958"/>
              <a:gd name="connsiteY170" fmla="*/ 4334423 h 5194292"/>
              <a:gd name="connsiteX171" fmla="*/ 1457320 w 4271958"/>
              <a:gd name="connsiteY171" fmla="*/ 4184642 h 5194292"/>
              <a:gd name="connsiteX172" fmla="*/ 1552570 w 4271958"/>
              <a:gd name="connsiteY172" fmla="*/ 4032242 h 5194292"/>
              <a:gd name="connsiteX173" fmla="*/ 1552571 w 4271958"/>
              <a:gd name="connsiteY173" fmla="*/ 4032242 h 5194292"/>
              <a:gd name="connsiteX174" fmla="*/ 1552571 w 4271958"/>
              <a:gd name="connsiteY174" fmla="*/ 4032241 h 5194292"/>
              <a:gd name="connsiteX175" fmla="*/ 2239926 w 4271958"/>
              <a:gd name="connsiteY175" fmla="*/ 4030831 h 5194292"/>
              <a:gd name="connsiteX176" fmla="*/ 2330445 w 4271958"/>
              <a:gd name="connsiteY176" fmla="*/ 4159243 h 5194292"/>
              <a:gd name="connsiteX177" fmla="*/ 2330446 w 4271958"/>
              <a:gd name="connsiteY177" fmla="*/ 4159242 h 5194292"/>
              <a:gd name="connsiteX178" fmla="*/ 2439149 w 4271958"/>
              <a:gd name="connsiteY178" fmla="*/ 4306564 h 5194292"/>
              <a:gd name="connsiteX179" fmla="*/ 2435959 w 4271958"/>
              <a:gd name="connsiteY179" fmla="*/ 4302181 h 5194292"/>
              <a:gd name="connsiteX180" fmla="*/ 2370682 w 4271958"/>
              <a:gd name="connsiteY180" fmla="*/ 4212492 h 5194292"/>
              <a:gd name="connsiteX181" fmla="*/ 2331691 w 4271958"/>
              <a:gd name="connsiteY181" fmla="*/ 4158920 h 5194292"/>
              <a:gd name="connsiteX182" fmla="*/ 2330789 w 4271958"/>
              <a:gd name="connsiteY182" fmla="*/ 4159243 h 5194292"/>
              <a:gd name="connsiteX183" fmla="*/ 1420599 w 4271958"/>
              <a:gd name="connsiteY183" fmla="*/ 3993706 h 5194292"/>
              <a:gd name="connsiteX184" fmla="*/ 1414461 w 4271958"/>
              <a:gd name="connsiteY184" fmla="*/ 4004063 h 5194292"/>
              <a:gd name="connsiteX185" fmla="*/ 1420566 w 4271958"/>
              <a:gd name="connsiteY185" fmla="*/ 3994142 h 5194292"/>
              <a:gd name="connsiteX186" fmla="*/ 1420962 w 4271958"/>
              <a:gd name="connsiteY186" fmla="*/ 3994250 h 5194292"/>
              <a:gd name="connsiteX187" fmla="*/ 1421186 w 4271958"/>
              <a:gd name="connsiteY187" fmla="*/ 3993903 h 5194292"/>
              <a:gd name="connsiteX188" fmla="*/ 2686027 w 4271958"/>
              <a:gd name="connsiteY188" fmla="*/ 3988965 h 5194292"/>
              <a:gd name="connsiteX189" fmla="*/ 2651925 w 4271958"/>
              <a:gd name="connsiteY189" fmla="*/ 3998833 h 5194292"/>
              <a:gd name="connsiteX190" fmla="*/ 2685512 w 4271958"/>
              <a:gd name="connsiteY190" fmla="*/ 3989143 h 5194292"/>
              <a:gd name="connsiteX191" fmla="*/ 2746012 w 4271958"/>
              <a:gd name="connsiteY191" fmla="*/ 4050557 h 5194292"/>
              <a:gd name="connsiteX192" fmla="*/ 2757402 w 4271958"/>
              <a:gd name="connsiteY192" fmla="*/ 4062119 h 5194292"/>
              <a:gd name="connsiteX193" fmla="*/ 2733253 w 4271958"/>
              <a:gd name="connsiteY193" fmla="*/ 4037416 h 5194292"/>
              <a:gd name="connsiteX194" fmla="*/ 2686045 w 4271958"/>
              <a:gd name="connsiteY194" fmla="*/ 3989123 h 5194292"/>
              <a:gd name="connsiteX195" fmla="*/ 2686151 w 4271958"/>
              <a:gd name="connsiteY195" fmla="*/ 3989092 h 5194292"/>
              <a:gd name="connsiteX196" fmla="*/ 2528677 w 4271958"/>
              <a:gd name="connsiteY196" fmla="*/ 3829043 h 5194292"/>
              <a:gd name="connsiteX197" fmla="*/ 2532536 w 4271958"/>
              <a:gd name="connsiteY197" fmla="*/ 3832965 h 5194292"/>
              <a:gd name="connsiteX198" fmla="*/ 2621333 w 4271958"/>
              <a:gd name="connsiteY198" fmla="*/ 3923200 h 5194292"/>
              <a:gd name="connsiteX199" fmla="*/ 2661444 w 4271958"/>
              <a:gd name="connsiteY199" fmla="*/ 3963961 h 5194292"/>
              <a:gd name="connsiteX200" fmla="*/ 2528803 w 4271958"/>
              <a:gd name="connsiteY200" fmla="*/ 3829043 h 5194292"/>
              <a:gd name="connsiteX201" fmla="*/ 2514376 w 4271958"/>
              <a:gd name="connsiteY201" fmla="*/ 3829043 h 5194292"/>
              <a:gd name="connsiteX202" fmla="*/ 2520843 w 4271958"/>
              <a:gd name="connsiteY202" fmla="*/ 3914993 h 5194292"/>
              <a:gd name="connsiteX203" fmla="*/ 2521399 w 4271958"/>
              <a:gd name="connsiteY203" fmla="*/ 3915981 h 5194292"/>
              <a:gd name="connsiteX204" fmla="*/ 2521463 w 4271958"/>
              <a:gd name="connsiteY204" fmla="*/ 3916748 h 5194292"/>
              <a:gd name="connsiteX205" fmla="*/ 2521514 w 4271958"/>
              <a:gd name="connsiteY205" fmla="*/ 3917356 h 5194292"/>
              <a:gd name="connsiteX206" fmla="*/ 2521863 w 4271958"/>
              <a:gd name="connsiteY206" fmla="*/ 3917969 h 5194292"/>
              <a:gd name="connsiteX207" fmla="*/ 2579719 w 4271958"/>
              <a:gd name="connsiteY207" fmla="*/ 4019666 h 5194292"/>
              <a:gd name="connsiteX208" fmla="*/ 2580327 w 4271958"/>
              <a:gd name="connsiteY208" fmla="*/ 4019491 h 5194292"/>
              <a:gd name="connsiteX209" fmla="*/ 2579439 w 4271958"/>
              <a:gd name="connsiteY209" fmla="*/ 4017926 h 5194292"/>
              <a:gd name="connsiteX210" fmla="*/ 2521641 w 4271958"/>
              <a:gd name="connsiteY210" fmla="*/ 3916030 h 5194292"/>
              <a:gd name="connsiteX211" fmla="*/ 2518669 w 4271958"/>
              <a:gd name="connsiteY211" fmla="*/ 3877323 h 5194292"/>
              <a:gd name="connsiteX212" fmla="*/ 2514961 w 4271958"/>
              <a:gd name="connsiteY212" fmla="*/ 3829043 h 5194292"/>
              <a:gd name="connsiteX213" fmla="*/ 2472408 w 4271958"/>
              <a:gd name="connsiteY213" fmla="*/ 3829043 h 5194292"/>
              <a:gd name="connsiteX214" fmla="*/ 2476184 w 4271958"/>
              <a:gd name="connsiteY214" fmla="*/ 3835743 h 5194292"/>
              <a:gd name="connsiteX215" fmla="*/ 2489831 w 4271958"/>
              <a:gd name="connsiteY215" fmla="*/ 3859961 h 5194292"/>
              <a:gd name="connsiteX216" fmla="*/ 2472773 w 4271958"/>
              <a:gd name="connsiteY216" fmla="*/ 3829043 h 5194292"/>
              <a:gd name="connsiteX217" fmla="*/ 2325878 w 4271958"/>
              <a:gd name="connsiteY217" fmla="*/ 3829043 h 5194292"/>
              <a:gd name="connsiteX218" fmla="*/ 2330678 w 4271958"/>
              <a:gd name="connsiteY218" fmla="*/ 3839581 h 5194292"/>
              <a:gd name="connsiteX219" fmla="*/ 2412239 w 4271958"/>
              <a:gd name="connsiteY219" fmla="*/ 4018654 h 5194292"/>
              <a:gd name="connsiteX220" fmla="*/ 2455460 w 4271958"/>
              <a:gd name="connsiteY220" fmla="*/ 4113551 h 5194292"/>
              <a:gd name="connsiteX221" fmla="*/ 2455631 w 4271958"/>
              <a:gd name="connsiteY221" fmla="*/ 4113490 h 5194292"/>
              <a:gd name="connsiteX222" fmla="*/ 2367512 w 4271958"/>
              <a:gd name="connsiteY222" fmla="*/ 3919742 h 5194292"/>
              <a:gd name="connsiteX223" fmla="*/ 2326261 w 4271958"/>
              <a:gd name="connsiteY223" fmla="*/ 3829043 h 5194292"/>
              <a:gd name="connsiteX224" fmla="*/ 2096784 w 4271958"/>
              <a:gd name="connsiteY224" fmla="*/ 3829043 h 5194292"/>
              <a:gd name="connsiteX225" fmla="*/ 2100258 w 4271958"/>
              <a:gd name="connsiteY225" fmla="*/ 3833703 h 5194292"/>
              <a:gd name="connsiteX226" fmla="*/ 2093590 w 4271958"/>
              <a:gd name="connsiteY226" fmla="*/ 3852460 h 5194292"/>
              <a:gd name="connsiteX227" fmla="*/ 2092393 w 4271958"/>
              <a:gd name="connsiteY227" fmla="*/ 3855827 h 5194292"/>
              <a:gd name="connsiteX228" fmla="*/ 2100258 w 4271958"/>
              <a:gd name="connsiteY228" fmla="*/ 3833805 h 5194292"/>
              <a:gd name="connsiteX229" fmla="*/ 2193921 w 4271958"/>
              <a:gd name="connsiteY229" fmla="*/ 3965568 h 5194292"/>
              <a:gd name="connsiteX230" fmla="*/ 2193974 w 4271958"/>
              <a:gd name="connsiteY230" fmla="*/ 3965644 h 5194292"/>
              <a:gd name="connsiteX231" fmla="*/ 2194295 w 4271958"/>
              <a:gd name="connsiteY231" fmla="*/ 3964629 h 5194292"/>
              <a:gd name="connsiteX232" fmla="*/ 2100258 w 4271958"/>
              <a:gd name="connsiteY232" fmla="*/ 3833699 h 5194292"/>
              <a:gd name="connsiteX233" fmla="*/ 2100437 w 4271958"/>
              <a:gd name="connsiteY233" fmla="*/ 3832986 h 5194292"/>
              <a:gd name="connsiteX234" fmla="*/ 2097480 w 4271958"/>
              <a:gd name="connsiteY234" fmla="*/ 3829043 h 5194292"/>
              <a:gd name="connsiteX235" fmla="*/ 1750732 w 4271958"/>
              <a:gd name="connsiteY235" fmla="*/ 3829043 h 5194292"/>
              <a:gd name="connsiteX236" fmla="*/ 1743418 w 4271958"/>
              <a:gd name="connsiteY236" fmla="*/ 3835277 h 5194292"/>
              <a:gd name="connsiteX237" fmla="*/ 1751238 w 4271958"/>
              <a:gd name="connsiteY237" fmla="*/ 3829043 h 5194292"/>
              <a:gd name="connsiteX238" fmla="*/ 1717441 w 4271958"/>
              <a:gd name="connsiteY238" fmla="*/ 3829043 h 5194292"/>
              <a:gd name="connsiteX239" fmla="*/ 1724020 w 4271958"/>
              <a:gd name="connsiteY239" fmla="*/ 3850984 h 5194292"/>
              <a:gd name="connsiteX240" fmla="*/ 1638940 w 4271958"/>
              <a:gd name="connsiteY240" fmla="*/ 3923493 h 5194292"/>
              <a:gd name="connsiteX241" fmla="*/ 1597466 w 4271958"/>
              <a:gd name="connsiteY241" fmla="*/ 3958838 h 5194292"/>
              <a:gd name="connsiteX242" fmla="*/ 1724021 w 4271958"/>
              <a:gd name="connsiteY242" fmla="*/ 3851267 h 5194292"/>
              <a:gd name="connsiteX243" fmla="*/ 1760496 w 4271958"/>
              <a:gd name="connsiteY243" fmla="*/ 3932147 h 5194292"/>
              <a:gd name="connsiteX244" fmla="*/ 1724020 w 4271958"/>
              <a:gd name="connsiteY244" fmla="*/ 3850739 h 5194292"/>
              <a:gd name="connsiteX245" fmla="*/ 1724409 w 4271958"/>
              <a:gd name="connsiteY245" fmla="*/ 3850429 h 5194292"/>
              <a:gd name="connsiteX246" fmla="*/ 1723782 w 4271958"/>
              <a:gd name="connsiteY246" fmla="*/ 3848292 h 5194292"/>
              <a:gd name="connsiteX247" fmla="*/ 1718136 w 4271958"/>
              <a:gd name="connsiteY247" fmla="*/ 3829043 h 5194292"/>
              <a:gd name="connsiteX248" fmla="*/ 2702075 w 4271958"/>
              <a:gd name="connsiteY248" fmla="*/ 3675055 h 5194292"/>
              <a:gd name="connsiteX249" fmla="*/ 2787051 w 4271958"/>
              <a:gd name="connsiteY249" fmla="*/ 3778215 h 5194292"/>
              <a:gd name="connsiteX250" fmla="*/ 2828850 w 4271958"/>
              <a:gd name="connsiteY250" fmla="*/ 3828958 h 5194292"/>
              <a:gd name="connsiteX251" fmla="*/ 2829076 w 4271958"/>
              <a:gd name="connsiteY251" fmla="*/ 3828988 h 5194292"/>
              <a:gd name="connsiteX252" fmla="*/ 2838446 w 4271958"/>
              <a:gd name="connsiteY252" fmla="*/ 3944328 h 5194292"/>
              <a:gd name="connsiteX253" fmla="*/ 2782524 w 4271958"/>
              <a:gd name="connsiteY253" fmla="*/ 3960718 h 5194292"/>
              <a:gd name="connsiteX254" fmla="*/ 2782883 w 4271958"/>
              <a:gd name="connsiteY254" fmla="*/ 3961077 h 5194292"/>
              <a:gd name="connsiteX255" fmla="*/ 2782544 w 4271958"/>
              <a:gd name="connsiteY255" fmla="*/ 3961177 h 5194292"/>
              <a:gd name="connsiteX256" fmla="*/ 2783054 w 4271958"/>
              <a:gd name="connsiteY256" fmla="*/ 3961690 h 5194292"/>
              <a:gd name="connsiteX257" fmla="*/ 2789208 w 4271958"/>
              <a:gd name="connsiteY257" fmla="*/ 3967885 h 5194292"/>
              <a:gd name="connsiteX258" fmla="*/ 2791846 w 4271958"/>
              <a:gd name="connsiteY258" fmla="*/ 3970540 h 5194292"/>
              <a:gd name="connsiteX259" fmla="*/ 2782883 w 4271958"/>
              <a:gd name="connsiteY259" fmla="*/ 3961420 h 5194292"/>
              <a:gd name="connsiteX260" fmla="*/ 2838446 w 4271958"/>
              <a:gd name="connsiteY260" fmla="*/ 3944930 h 5194292"/>
              <a:gd name="connsiteX261" fmla="*/ 2838446 w 4271958"/>
              <a:gd name="connsiteY261" fmla="*/ 4017955 h 5194292"/>
              <a:gd name="connsiteX262" fmla="*/ 2838416 w 4271958"/>
              <a:gd name="connsiteY262" fmla="*/ 4017924 h 5194292"/>
              <a:gd name="connsiteX263" fmla="*/ 2831420 w 4271958"/>
              <a:gd name="connsiteY263" fmla="*/ 4132930 h 5194292"/>
              <a:gd name="connsiteX264" fmla="*/ 2831411 w 4271958"/>
              <a:gd name="connsiteY264" fmla="*/ 4133070 h 5194292"/>
              <a:gd name="connsiteX265" fmla="*/ 2829067 w 4271958"/>
              <a:gd name="connsiteY265" fmla="*/ 4135430 h 5194292"/>
              <a:gd name="connsiteX266" fmla="*/ 2828994 w 4271958"/>
              <a:gd name="connsiteY266" fmla="*/ 4135356 h 5194292"/>
              <a:gd name="connsiteX267" fmla="*/ 2828675 w 4271958"/>
              <a:gd name="connsiteY267" fmla="*/ 4135030 h 5194292"/>
              <a:gd name="connsiteX268" fmla="*/ 2775436 w 4271958"/>
              <a:gd name="connsiteY268" fmla="*/ 4202809 h 5194292"/>
              <a:gd name="connsiteX269" fmla="*/ 2711372 w 4271958"/>
              <a:gd name="connsiteY269" fmla="*/ 4284988 h 5194292"/>
              <a:gd name="connsiteX270" fmla="*/ 2605850 w 4271958"/>
              <a:gd name="connsiteY270" fmla="*/ 4300718 h 5194292"/>
              <a:gd name="connsiteX271" fmla="*/ 2554263 w 4271958"/>
              <a:gd name="connsiteY271" fmla="*/ 4308408 h 5194292"/>
              <a:gd name="connsiteX272" fmla="*/ 2554270 w 4271958"/>
              <a:gd name="connsiteY272" fmla="*/ 4308495 h 5194292"/>
              <a:gd name="connsiteX273" fmla="*/ 2554473 w 4271958"/>
              <a:gd name="connsiteY273" fmla="*/ 4308467 h 5194292"/>
              <a:gd name="connsiteX274" fmla="*/ 2554564 w 4271958"/>
              <a:gd name="connsiteY274" fmla="*/ 4309511 h 5194292"/>
              <a:gd name="connsiteX275" fmla="*/ 2555928 w 4271958"/>
              <a:gd name="connsiteY275" fmla="*/ 4309308 h 5194292"/>
              <a:gd name="connsiteX276" fmla="*/ 2659570 w 4271958"/>
              <a:gd name="connsiteY276" fmla="*/ 4293936 h 5194292"/>
              <a:gd name="connsiteX277" fmla="*/ 2710611 w 4271958"/>
              <a:gd name="connsiteY277" fmla="*/ 4286366 h 5194292"/>
              <a:gd name="connsiteX278" fmla="*/ 2711430 w 4271958"/>
              <a:gd name="connsiteY278" fmla="*/ 4285302 h 5194292"/>
              <a:gd name="connsiteX279" fmla="*/ 2712257 w 4271958"/>
              <a:gd name="connsiteY279" fmla="*/ 4285198 h 5194292"/>
              <a:gd name="connsiteX280" fmla="*/ 2775469 w 4271958"/>
              <a:gd name="connsiteY280" fmla="*/ 4203767 h 5194292"/>
              <a:gd name="connsiteX281" fmla="*/ 2828920 w 4271958"/>
              <a:gd name="connsiteY281" fmla="*/ 4135430 h 5194292"/>
              <a:gd name="connsiteX282" fmla="*/ 2805425 w 4271958"/>
              <a:gd name="connsiteY282" fmla="*/ 4274461 h 5194292"/>
              <a:gd name="connsiteX283" fmla="*/ 2804842 w 4271958"/>
              <a:gd name="connsiteY283" fmla="*/ 4274534 h 5194292"/>
              <a:gd name="connsiteX284" fmla="*/ 2788714 w 4271958"/>
              <a:gd name="connsiteY284" fmla="*/ 4334690 h 5194292"/>
              <a:gd name="connsiteX285" fmla="*/ 2701476 w 4271958"/>
              <a:gd name="connsiteY285" fmla="*/ 4422297 h 5194292"/>
              <a:gd name="connsiteX286" fmla="*/ 2596821 w 4271958"/>
              <a:gd name="connsiteY286" fmla="*/ 4527394 h 5194292"/>
              <a:gd name="connsiteX287" fmla="*/ 2597146 w 4271958"/>
              <a:gd name="connsiteY287" fmla="*/ 4527818 h 5194292"/>
              <a:gd name="connsiteX288" fmla="*/ 2596652 w 4271958"/>
              <a:gd name="connsiteY288" fmla="*/ 4528238 h 5194292"/>
              <a:gd name="connsiteX289" fmla="*/ 2597106 w 4271958"/>
              <a:gd name="connsiteY289" fmla="*/ 4528863 h 5194292"/>
              <a:gd name="connsiteX290" fmla="*/ 2657470 w 4271958"/>
              <a:gd name="connsiteY290" fmla="*/ 4612060 h 5194292"/>
              <a:gd name="connsiteX291" fmla="*/ 2589188 w 4271958"/>
              <a:gd name="connsiteY291" fmla="*/ 4694091 h 5194292"/>
              <a:gd name="connsiteX292" fmla="*/ 2589208 w 4271958"/>
              <a:gd name="connsiteY292" fmla="*/ 4694303 h 5194292"/>
              <a:gd name="connsiteX293" fmla="*/ 2588843 w 4271958"/>
              <a:gd name="connsiteY293" fmla="*/ 4694485 h 5194292"/>
              <a:gd name="connsiteX294" fmla="*/ 2601650 w 4271958"/>
              <a:gd name="connsiteY294" fmla="*/ 4701936 h 5194292"/>
              <a:gd name="connsiteX295" fmla="*/ 2610073 w 4271958"/>
              <a:gd name="connsiteY295" fmla="*/ 4778764 h 5194292"/>
              <a:gd name="connsiteX296" fmla="*/ 2525037 w 4271958"/>
              <a:gd name="connsiteY296" fmla="*/ 4834637 h 5194292"/>
              <a:gd name="connsiteX297" fmla="*/ 2498730 w 4271958"/>
              <a:gd name="connsiteY297" fmla="*/ 4841454 h 5194292"/>
              <a:gd name="connsiteX298" fmla="*/ 2497530 w 4271958"/>
              <a:gd name="connsiteY298" fmla="*/ 4842683 h 5194292"/>
              <a:gd name="connsiteX299" fmla="*/ 2488111 w 4271958"/>
              <a:gd name="connsiteY299" fmla="*/ 4845043 h 5194292"/>
              <a:gd name="connsiteX300" fmla="*/ 2488017 w 4271958"/>
              <a:gd name="connsiteY300" fmla="*/ 4844396 h 5194292"/>
              <a:gd name="connsiteX301" fmla="*/ 2479793 w 4271958"/>
              <a:gd name="connsiteY301" fmla="*/ 4844396 h 5194292"/>
              <a:gd name="connsiteX302" fmla="*/ 2470390 w 4271958"/>
              <a:gd name="connsiteY302" fmla="*/ 4856155 h 5194292"/>
              <a:gd name="connsiteX303" fmla="*/ 2388115 w 4271958"/>
              <a:gd name="connsiteY303" fmla="*/ 4790303 h 5194292"/>
              <a:gd name="connsiteX304" fmla="*/ 2387109 w 4271958"/>
              <a:gd name="connsiteY304" fmla="*/ 4791309 h 5194292"/>
              <a:gd name="connsiteX305" fmla="*/ 2388104 w 4271958"/>
              <a:gd name="connsiteY305" fmla="*/ 4792092 h 5194292"/>
              <a:gd name="connsiteX306" fmla="*/ 2470145 w 4271958"/>
              <a:gd name="connsiteY306" fmla="*/ 4856649 h 5194292"/>
              <a:gd name="connsiteX307" fmla="*/ 2440082 w 4271958"/>
              <a:gd name="connsiteY307" fmla="*/ 4888269 h 5194292"/>
              <a:gd name="connsiteX308" fmla="*/ 2387493 w 4271958"/>
              <a:gd name="connsiteY308" fmla="*/ 4933349 h 5194292"/>
              <a:gd name="connsiteX309" fmla="*/ 2387596 w 4271958"/>
              <a:gd name="connsiteY309" fmla="*/ 4934505 h 5194292"/>
              <a:gd name="connsiteX310" fmla="*/ 2272450 w 4271958"/>
              <a:gd name="connsiteY310" fmla="*/ 4997612 h 5194292"/>
              <a:gd name="connsiteX311" fmla="*/ 2211383 w 4271958"/>
              <a:gd name="connsiteY311" fmla="*/ 5016310 h 5194292"/>
              <a:gd name="connsiteX312" fmla="*/ 2211383 w 4271958"/>
              <a:gd name="connsiteY312" fmla="*/ 5112411 h 5194292"/>
              <a:gd name="connsiteX313" fmla="*/ 2128833 w 4271958"/>
              <a:gd name="connsiteY313" fmla="*/ 5194292 h 5194292"/>
              <a:gd name="connsiteX314" fmla="*/ 2046283 w 4271958"/>
              <a:gd name="connsiteY314" fmla="*/ 5112411 h 5194292"/>
              <a:gd name="connsiteX315" fmla="*/ 2046283 w 4271958"/>
              <a:gd name="connsiteY315" fmla="*/ 5027203 h 5194292"/>
              <a:gd name="connsiteX316" fmla="*/ 2046283 w 4271958"/>
              <a:gd name="connsiteY316" fmla="*/ 5025058 h 5194292"/>
              <a:gd name="connsiteX317" fmla="*/ 2030408 w 4271958"/>
              <a:gd name="connsiteY317" fmla="*/ 5023736 h 5194292"/>
              <a:gd name="connsiteX318" fmla="*/ 2037458 w 4271958"/>
              <a:gd name="connsiteY318" fmla="*/ 4727865 h 5194292"/>
              <a:gd name="connsiteX319" fmla="*/ 2037458 w 4271958"/>
              <a:gd name="connsiteY319" fmla="*/ 4713005 h 5194292"/>
              <a:gd name="connsiteX320" fmla="*/ 2037458 w 4271958"/>
              <a:gd name="connsiteY320" fmla="*/ 4709003 h 5194292"/>
              <a:gd name="connsiteX321" fmla="*/ 2036758 w 4271958"/>
              <a:gd name="connsiteY321" fmla="*/ 4709013 h 5194292"/>
              <a:gd name="connsiteX322" fmla="*/ 2036758 w 4271958"/>
              <a:gd name="connsiteY322" fmla="*/ 4727770 h 5194292"/>
              <a:gd name="connsiteX323" fmla="*/ 2029747 w 4271958"/>
              <a:gd name="connsiteY323" fmla="*/ 5022842 h 5194292"/>
              <a:gd name="connsiteX324" fmla="*/ 1868483 w 4271958"/>
              <a:gd name="connsiteY324" fmla="*/ 4954929 h 5194292"/>
              <a:gd name="connsiteX325" fmla="*/ 1868507 w 4271958"/>
              <a:gd name="connsiteY325" fmla="*/ 4954556 h 5194292"/>
              <a:gd name="connsiteX326" fmla="*/ 1810434 w 4271958"/>
              <a:gd name="connsiteY326" fmla="*/ 4908633 h 5194292"/>
              <a:gd name="connsiteX327" fmla="*/ 1767314 w 4271958"/>
              <a:gd name="connsiteY327" fmla="*/ 4874758 h 5194292"/>
              <a:gd name="connsiteX328" fmla="*/ 1746210 w 4271958"/>
              <a:gd name="connsiteY328" fmla="*/ 4866142 h 5194292"/>
              <a:gd name="connsiteX329" fmla="*/ 1746246 w 4271958"/>
              <a:gd name="connsiteY329" fmla="*/ 4866474 h 5194292"/>
              <a:gd name="connsiteX330" fmla="*/ 1739182 w 4271958"/>
              <a:gd name="connsiteY330" fmla="*/ 4866474 h 5194292"/>
              <a:gd name="connsiteX331" fmla="*/ 1635534 w 4271958"/>
              <a:gd name="connsiteY331" fmla="*/ 4861786 h 5194292"/>
              <a:gd name="connsiteX332" fmla="*/ 1604965 w 4271958"/>
              <a:gd name="connsiteY332" fmla="*/ 4835518 h 5194292"/>
              <a:gd name="connsiteX333" fmla="*/ 1604964 w 4271958"/>
              <a:gd name="connsiteY333" fmla="*/ 4835518 h 5194292"/>
              <a:gd name="connsiteX334" fmla="*/ 1604966 w 4271958"/>
              <a:gd name="connsiteY334" fmla="*/ 4835517 h 5194292"/>
              <a:gd name="connsiteX335" fmla="*/ 1607011 w 4271958"/>
              <a:gd name="connsiteY335" fmla="*/ 4834452 h 5194292"/>
              <a:gd name="connsiteX336" fmla="*/ 1636943 w 4271958"/>
              <a:gd name="connsiteY336" fmla="*/ 4818853 h 5194292"/>
              <a:gd name="connsiteX337" fmla="*/ 1656134 w 4271958"/>
              <a:gd name="connsiteY337" fmla="*/ 4808853 h 5194292"/>
              <a:gd name="connsiteX338" fmla="*/ 1647845 w 4271958"/>
              <a:gd name="connsiteY338" fmla="*/ 4813097 h 5194292"/>
              <a:gd name="connsiteX339" fmla="*/ 1604060 w 4271958"/>
              <a:gd name="connsiteY339" fmla="*/ 4835517 h 5194292"/>
              <a:gd name="connsiteX340" fmla="*/ 1585108 w 4271958"/>
              <a:gd name="connsiteY340" fmla="*/ 4767593 h 5194292"/>
              <a:gd name="connsiteX341" fmla="*/ 1606054 w 4271958"/>
              <a:gd name="connsiteY341" fmla="*/ 4730086 h 5194292"/>
              <a:gd name="connsiteX342" fmla="*/ 1626013 w 4271958"/>
              <a:gd name="connsiteY342" fmla="*/ 4719606 h 5194292"/>
              <a:gd name="connsiteX343" fmla="*/ 1623271 w 4271958"/>
              <a:gd name="connsiteY343" fmla="*/ 4714565 h 5194292"/>
              <a:gd name="connsiteX344" fmla="*/ 1542970 w 4271958"/>
              <a:gd name="connsiteY344" fmla="*/ 4543408 h 5194292"/>
              <a:gd name="connsiteX345" fmla="*/ 1503597 w 4271958"/>
              <a:gd name="connsiteY345" fmla="*/ 4443313 h 5194292"/>
              <a:gd name="connsiteX346" fmla="*/ 1503333 w 4271958"/>
              <a:gd name="connsiteY346" fmla="*/ 4443405 h 5194292"/>
              <a:gd name="connsiteX347" fmla="*/ 1498598 w 4271958"/>
              <a:gd name="connsiteY347" fmla="*/ 4426978 h 5194292"/>
              <a:gd name="connsiteX348" fmla="*/ 1554116 w 4271958"/>
              <a:gd name="connsiteY348" fmla="*/ 4365665 h 5194292"/>
              <a:gd name="connsiteX349" fmla="*/ 1581411 w 4271958"/>
              <a:gd name="connsiteY349" fmla="*/ 4335521 h 5194292"/>
              <a:gd name="connsiteX350" fmla="*/ 1581149 w 4271958"/>
              <a:gd name="connsiteY350" fmla="*/ 4335455 h 5194292"/>
              <a:gd name="connsiteX351" fmla="*/ 1580860 w 4271958"/>
              <a:gd name="connsiteY351" fmla="*/ 4335455 h 5194292"/>
              <a:gd name="connsiteX352" fmla="*/ 1579863 w 4271958"/>
              <a:gd name="connsiteY352" fmla="*/ 4336556 h 5194292"/>
              <a:gd name="connsiteX353" fmla="*/ 1498834 w 4271958"/>
              <a:gd name="connsiteY353" fmla="*/ 4425942 h 5194292"/>
              <a:gd name="connsiteX354" fmla="*/ 1454149 w 4271958"/>
              <a:gd name="connsiteY354" fmla="*/ 4286242 h 5194292"/>
              <a:gd name="connsiteX355" fmla="*/ 1507583 w 4271958"/>
              <a:gd name="connsiteY355" fmla="*/ 4306815 h 5194292"/>
              <a:gd name="connsiteX356" fmla="*/ 1496114 w 4271958"/>
              <a:gd name="connsiteY356" fmla="*/ 4302304 h 5194292"/>
              <a:gd name="connsiteX357" fmla="*/ 1454583 w 4271958"/>
              <a:gd name="connsiteY357" fmla="*/ 4285970 h 5194292"/>
              <a:gd name="connsiteX358" fmla="*/ 1438273 w 4271958"/>
              <a:gd name="connsiteY358" fmla="*/ 4217633 h 5194292"/>
              <a:gd name="connsiteX359" fmla="*/ 1440603 w 4271958"/>
              <a:gd name="connsiteY359" fmla="*/ 4213509 h 5194292"/>
              <a:gd name="connsiteX360" fmla="*/ 1443146 w 4271958"/>
              <a:gd name="connsiteY360" fmla="*/ 4209008 h 5194292"/>
              <a:gd name="connsiteX361" fmla="*/ 1437851 w 4271958"/>
              <a:gd name="connsiteY361" fmla="*/ 4217980 h 5194292"/>
              <a:gd name="connsiteX362" fmla="*/ 1420812 w 4271958"/>
              <a:gd name="connsiteY362" fmla="*/ 4140192 h 5194292"/>
              <a:gd name="connsiteX363" fmla="*/ 1422645 w 4271958"/>
              <a:gd name="connsiteY363" fmla="*/ 4142440 h 5194292"/>
              <a:gd name="connsiteX364" fmla="*/ 1420755 w 4271958"/>
              <a:gd name="connsiteY364" fmla="*/ 4140054 h 5194292"/>
              <a:gd name="connsiteX365" fmla="*/ 1416048 w 4271958"/>
              <a:gd name="connsiteY365" fmla="*/ 4116587 h 5194292"/>
              <a:gd name="connsiteX366" fmla="*/ 1488586 w 4271958"/>
              <a:gd name="connsiteY366" fmla="*/ 4053702 h 5194292"/>
              <a:gd name="connsiteX367" fmla="*/ 1524235 w 4271958"/>
              <a:gd name="connsiteY367" fmla="*/ 4022796 h 5194292"/>
              <a:gd name="connsiteX368" fmla="*/ 1523998 w 4271958"/>
              <a:gd name="connsiteY368" fmla="*/ 4022717 h 5194292"/>
              <a:gd name="connsiteX369" fmla="*/ 1524074 w 4271958"/>
              <a:gd name="connsiteY369" fmla="*/ 4022652 h 5194292"/>
              <a:gd name="connsiteX370" fmla="*/ 1523753 w 4271958"/>
              <a:gd name="connsiteY370" fmla="*/ 4022565 h 5194292"/>
              <a:gd name="connsiteX371" fmla="*/ 1522309 w 4271958"/>
              <a:gd name="connsiteY371" fmla="*/ 4023820 h 5194292"/>
              <a:gd name="connsiteX372" fmla="*/ 1415865 w 4271958"/>
              <a:gd name="connsiteY372" fmla="*/ 4116380 h 5194292"/>
              <a:gd name="connsiteX373" fmla="*/ 1401760 w 4271958"/>
              <a:gd name="connsiteY373" fmla="*/ 4024702 h 5194292"/>
              <a:gd name="connsiteX374" fmla="*/ 1402424 w 4271958"/>
              <a:gd name="connsiteY374" fmla="*/ 4023623 h 5194292"/>
              <a:gd name="connsiteX375" fmla="*/ 1400172 w 4271958"/>
              <a:gd name="connsiteY375" fmla="*/ 3986205 h 5194292"/>
              <a:gd name="connsiteX376" fmla="*/ 1400823 w 4271958"/>
              <a:gd name="connsiteY376" fmla="*/ 3986431 h 5194292"/>
              <a:gd name="connsiteX377" fmla="*/ 1396163 w 4271958"/>
              <a:gd name="connsiteY377" fmla="*/ 3829043 h 5194292"/>
              <a:gd name="connsiteX378" fmla="*/ 1395414 w 4271958"/>
              <a:gd name="connsiteY378" fmla="*/ 3829043 h 5194292"/>
              <a:gd name="connsiteX379" fmla="*/ 1398589 w 4271958"/>
              <a:gd name="connsiteY379" fmla="*/ 3779830 h 5194292"/>
              <a:gd name="connsiteX380" fmla="*/ 1538289 w 4271958"/>
              <a:gd name="connsiteY380" fmla="*/ 3690930 h 5194292"/>
              <a:gd name="connsiteX381" fmla="*/ 1719258 w 4271958"/>
              <a:gd name="connsiteY381" fmla="*/ 3690930 h 5194292"/>
              <a:gd name="connsiteX382" fmla="*/ 1538289 w 4271958"/>
              <a:gd name="connsiteY382" fmla="*/ 3829043 h 5194292"/>
              <a:gd name="connsiteX383" fmla="*/ 1527173 w 4271958"/>
              <a:gd name="connsiteY383" fmla="*/ 3829043 h 5194292"/>
              <a:gd name="connsiteX384" fmla="*/ 1526685 w 4271958"/>
              <a:gd name="connsiteY384" fmla="*/ 3829807 h 5194292"/>
              <a:gd name="connsiteX385" fmla="*/ 1572343 w 4271958"/>
              <a:gd name="connsiteY385" fmla="*/ 3829043 h 5194292"/>
              <a:gd name="connsiteX386" fmla="*/ 1538289 w 4271958"/>
              <a:gd name="connsiteY386" fmla="*/ 3829043 h 5194292"/>
              <a:gd name="connsiteX387" fmla="*/ 1719259 w 4271958"/>
              <a:gd name="connsiteY387" fmla="*/ 3690930 h 5194292"/>
              <a:gd name="connsiteX388" fmla="*/ 1746246 w 4271958"/>
              <a:gd name="connsiteY388" fmla="*/ 3690930 h 5194292"/>
              <a:gd name="connsiteX389" fmla="*/ 1777995 w 4271958"/>
              <a:gd name="connsiteY389" fmla="*/ 3690930 h 5194292"/>
              <a:gd name="connsiteX390" fmla="*/ 1777996 w 4271958"/>
              <a:gd name="connsiteY390" fmla="*/ 3690930 h 5194292"/>
              <a:gd name="connsiteX391" fmla="*/ 2079620 w 4271958"/>
              <a:gd name="connsiteY391" fmla="*/ 3690930 h 5194292"/>
              <a:gd name="connsiteX392" fmla="*/ 2069599 w 4271958"/>
              <a:gd name="connsiteY392" fmla="*/ 3701965 h 5194292"/>
              <a:gd name="connsiteX393" fmla="*/ 2069600 w 4271958"/>
              <a:gd name="connsiteY393" fmla="*/ 3701965 h 5194292"/>
              <a:gd name="connsiteX394" fmla="*/ 2079621 w 4271958"/>
              <a:gd name="connsiteY394" fmla="*/ 3690930 h 5194292"/>
              <a:gd name="connsiteX395" fmla="*/ 2149470 w 4271958"/>
              <a:gd name="connsiteY395" fmla="*/ 3690930 h 5194292"/>
              <a:gd name="connsiteX396" fmla="*/ 2149471 w 4271958"/>
              <a:gd name="connsiteY396" fmla="*/ 3690930 h 5194292"/>
              <a:gd name="connsiteX397" fmla="*/ 2260595 w 4271958"/>
              <a:gd name="connsiteY397" fmla="*/ 3690930 h 5194292"/>
              <a:gd name="connsiteX398" fmla="*/ 2471733 w 4271958"/>
              <a:gd name="connsiteY398" fmla="*/ 3690930 h 5194292"/>
              <a:gd name="connsiteX399" fmla="*/ 2490783 w 4271958"/>
              <a:gd name="connsiteY399" fmla="*/ 3690930 h 5194292"/>
              <a:gd name="connsiteX400" fmla="*/ 2539996 w 4271958"/>
              <a:gd name="connsiteY400" fmla="*/ 3690930 h 5194292"/>
              <a:gd name="connsiteX401" fmla="*/ 2540952 w 4271958"/>
              <a:gd name="connsiteY401" fmla="*/ 3691387 h 5194292"/>
              <a:gd name="connsiteX402" fmla="*/ 2542491 w 4271958"/>
              <a:gd name="connsiteY402" fmla="*/ 3691387 h 5194292"/>
              <a:gd name="connsiteX403" fmla="*/ 2699726 w 4271958"/>
              <a:gd name="connsiteY403" fmla="*/ 3691387 h 5194292"/>
              <a:gd name="connsiteX404" fmla="*/ 2702075 w 4271958"/>
              <a:gd name="connsiteY404" fmla="*/ 3675055 h 5194292"/>
              <a:gd name="connsiteX405" fmla="*/ 3698870 w 4271958"/>
              <a:gd name="connsiteY405" fmla="*/ 3538530 h 5194292"/>
              <a:gd name="connsiteX406" fmla="*/ 3825870 w 4271958"/>
              <a:gd name="connsiteY406" fmla="*/ 3646480 h 5194292"/>
              <a:gd name="connsiteX407" fmla="*/ 3717920 w 4271958"/>
              <a:gd name="connsiteY407" fmla="*/ 3779830 h 5194292"/>
              <a:gd name="connsiteX408" fmla="*/ 3457570 w 4271958"/>
              <a:gd name="connsiteY408" fmla="*/ 3563930 h 5194292"/>
              <a:gd name="connsiteX409" fmla="*/ 729591 w 4271958"/>
              <a:gd name="connsiteY409" fmla="*/ 3398830 h 5194292"/>
              <a:gd name="connsiteX410" fmla="*/ 736602 w 4271958"/>
              <a:gd name="connsiteY410" fmla="*/ 3629651 h 5194292"/>
              <a:gd name="connsiteX411" fmla="*/ 601047 w 4271958"/>
              <a:gd name="connsiteY411" fmla="*/ 3759193 h 5194292"/>
              <a:gd name="connsiteX412" fmla="*/ 484189 w 4271958"/>
              <a:gd name="connsiteY412" fmla="*/ 3634361 h 5194292"/>
              <a:gd name="connsiteX413" fmla="*/ 729591 w 4271958"/>
              <a:gd name="connsiteY413" fmla="*/ 3398830 h 5194292"/>
              <a:gd name="connsiteX414" fmla="*/ 3452086 w 4271958"/>
              <a:gd name="connsiteY414" fmla="*/ 3338505 h 5194292"/>
              <a:gd name="connsiteX415" fmla="*/ 3698870 w 4271958"/>
              <a:gd name="connsiteY415" fmla="*/ 3538100 h 5194292"/>
              <a:gd name="connsiteX416" fmla="*/ 3456787 w 4271958"/>
              <a:gd name="connsiteY416" fmla="*/ 3563930 h 5194292"/>
              <a:gd name="connsiteX417" fmla="*/ 3343971 w 4271958"/>
              <a:gd name="connsiteY417" fmla="*/ 3472351 h 5194292"/>
              <a:gd name="connsiteX418" fmla="*/ 3336920 w 4271958"/>
              <a:gd name="connsiteY418" fmla="*/ 3467655 h 5194292"/>
              <a:gd name="connsiteX419" fmla="*/ 809626 w 4271958"/>
              <a:gd name="connsiteY419" fmla="*/ 3324217 h 5194292"/>
              <a:gd name="connsiteX420" fmla="*/ 927102 w 4271958"/>
              <a:gd name="connsiteY420" fmla="*/ 3448042 h 5194292"/>
              <a:gd name="connsiteX421" fmla="*/ 736601 w 4271958"/>
              <a:gd name="connsiteY421" fmla="*/ 3627430 h 5194292"/>
              <a:gd name="connsiteX422" fmla="*/ 736601 w 4271958"/>
              <a:gd name="connsiteY422" fmla="*/ 3629018 h 5194292"/>
              <a:gd name="connsiteX423" fmla="*/ 735434 w 4271958"/>
              <a:gd name="connsiteY423" fmla="*/ 3585385 h 5194292"/>
              <a:gd name="connsiteX424" fmla="*/ 730255 w 4271958"/>
              <a:gd name="connsiteY424" fmla="*/ 3398976 h 5194292"/>
              <a:gd name="connsiteX425" fmla="*/ 730251 w 4271958"/>
              <a:gd name="connsiteY425" fmla="*/ 3398835 h 5194292"/>
              <a:gd name="connsiteX426" fmla="*/ 730251 w 4271958"/>
              <a:gd name="connsiteY426" fmla="*/ 3398830 h 5194292"/>
              <a:gd name="connsiteX427" fmla="*/ 730251 w 4271958"/>
              <a:gd name="connsiteY427" fmla="*/ 3398829 h 5194292"/>
              <a:gd name="connsiteX428" fmla="*/ 3028719 w 4271958"/>
              <a:gd name="connsiteY428" fmla="*/ 3054342 h 5194292"/>
              <a:gd name="connsiteX429" fmla="*/ 3170233 w 4271958"/>
              <a:gd name="connsiteY429" fmla="*/ 3087062 h 5194292"/>
              <a:gd name="connsiteX430" fmla="*/ 3158440 w 4271958"/>
              <a:gd name="connsiteY430" fmla="*/ 3108096 h 5194292"/>
              <a:gd name="connsiteX431" fmla="*/ 3157353 w 4271958"/>
              <a:gd name="connsiteY431" fmla="*/ 3108611 h 5194292"/>
              <a:gd name="connsiteX432" fmla="*/ 3076696 w 4271958"/>
              <a:gd name="connsiteY432" fmla="*/ 3240244 h 5194292"/>
              <a:gd name="connsiteX433" fmla="*/ 2941871 w 4271958"/>
              <a:gd name="connsiteY433" fmla="*/ 3434776 h 5194292"/>
              <a:gd name="connsiteX434" fmla="*/ 2930418 w 4271958"/>
              <a:gd name="connsiteY434" fmla="*/ 3450840 h 5194292"/>
              <a:gd name="connsiteX435" fmla="*/ 2930520 w 4271958"/>
              <a:gd name="connsiteY435" fmla="*/ 3451617 h 5194292"/>
              <a:gd name="connsiteX436" fmla="*/ 2883376 w 4271958"/>
              <a:gd name="connsiteY436" fmla="*/ 3538530 h 5194292"/>
              <a:gd name="connsiteX437" fmla="*/ 2882823 w 4271958"/>
              <a:gd name="connsiteY437" fmla="*/ 3538026 h 5194292"/>
              <a:gd name="connsiteX438" fmla="*/ 2857161 w 4271958"/>
              <a:gd name="connsiteY438" fmla="*/ 3611115 h 5194292"/>
              <a:gd name="connsiteX439" fmla="*/ 2765867 w 4271958"/>
              <a:gd name="connsiteY439" fmla="*/ 3640924 h 5194292"/>
              <a:gd name="connsiteX440" fmla="*/ 2768916 w 4271958"/>
              <a:gd name="connsiteY440" fmla="*/ 3639947 h 5194292"/>
              <a:gd name="connsiteX441" fmla="*/ 2857495 w 4271958"/>
              <a:gd name="connsiteY441" fmla="*/ 3611555 h 5194292"/>
              <a:gd name="connsiteX442" fmla="*/ 2831566 w 4271958"/>
              <a:gd name="connsiteY442" fmla="*/ 3763562 h 5194292"/>
              <a:gd name="connsiteX443" fmla="*/ 2829209 w 4271958"/>
              <a:gd name="connsiteY443" fmla="*/ 3829043 h 5194292"/>
              <a:gd name="connsiteX444" fmla="*/ 2701920 w 4271958"/>
              <a:gd name="connsiteY444" fmla="*/ 3674697 h 5194292"/>
              <a:gd name="connsiteX445" fmla="*/ 2704277 w 4271958"/>
              <a:gd name="connsiteY445" fmla="*/ 3660665 h 5194292"/>
              <a:gd name="connsiteX446" fmla="*/ 2705189 w 4271958"/>
              <a:gd name="connsiteY446" fmla="*/ 3660373 h 5194292"/>
              <a:gd name="connsiteX447" fmla="*/ 2729660 w 4271958"/>
              <a:gd name="connsiteY447" fmla="*/ 3557622 h 5194292"/>
              <a:gd name="connsiteX448" fmla="*/ 2775279 w 4271958"/>
              <a:gd name="connsiteY448" fmla="*/ 3438517 h 5194292"/>
              <a:gd name="connsiteX449" fmla="*/ 2775628 w 4271958"/>
              <a:gd name="connsiteY449" fmla="*/ 3438838 h 5194292"/>
              <a:gd name="connsiteX450" fmla="*/ 2833875 w 4271958"/>
              <a:gd name="connsiteY450" fmla="*/ 3350611 h 5194292"/>
              <a:gd name="connsiteX451" fmla="*/ 2866876 w 4271958"/>
              <a:gd name="connsiteY451" fmla="*/ 3305393 h 5194292"/>
              <a:gd name="connsiteX452" fmla="*/ 2906761 w 4271958"/>
              <a:gd name="connsiteY452" fmla="*/ 3249865 h 5194292"/>
              <a:gd name="connsiteX453" fmla="*/ 2906708 w 4271958"/>
              <a:gd name="connsiteY453" fmla="*/ 3249235 h 5194292"/>
              <a:gd name="connsiteX454" fmla="*/ 2923117 w 4271958"/>
              <a:gd name="connsiteY454" fmla="*/ 3223400 h 5194292"/>
              <a:gd name="connsiteX455" fmla="*/ 3096512 w 4271958"/>
              <a:gd name="connsiteY455" fmla="*/ 3137528 h 5194292"/>
              <a:gd name="connsiteX456" fmla="*/ 3117720 w 4271958"/>
              <a:gd name="connsiteY456" fmla="*/ 3127375 h 5194292"/>
              <a:gd name="connsiteX457" fmla="*/ 3097044 w 4271958"/>
              <a:gd name="connsiteY457" fmla="*/ 3137165 h 5194292"/>
              <a:gd name="connsiteX458" fmla="*/ 2922583 w 4271958"/>
              <a:gd name="connsiteY458" fmla="*/ 3222617 h 5194292"/>
              <a:gd name="connsiteX459" fmla="*/ 3028719 w 4271958"/>
              <a:gd name="connsiteY459" fmla="*/ 3054342 h 5194292"/>
              <a:gd name="connsiteX460" fmla="*/ 914401 w 4271958"/>
              <a:gd name="connsiteY460" fmla="*/ 2849555 h 5194292"/>
              <a:gd name="connsiteX461" fmla="*/ 1127293 w 4271958"/>
              <a:gd name="connsiteY461" fmla="*/ 2964484 h 5194292"/>
              <a:gd name="connsiteX462" fmla="*/ 1136651 w 4271958"/>
              <a:gd name="connsiteY462" fmla="*/ 2980903 h 5194292"/>
              <a:gd name="connsiteX463" fmla="*/ 1136379 w 4271958"/>
              <a:gd name="connsiteY463" fmla="*/ 2981331 h 5194292"/>
              <a:gd name="connsiteX464" fmla="*/ 1240677 w 4271958"/>
              <a:gd name="connsiteY464" fmla="*/ 3141499 h 5194292"/>
              <a:gd name="connsiteX465" fmla="*/ 1336167 w 4271958"/>
              <a:gd name="connsiteY465" fmla="*/ 3268175 h 5194292"/>
              <a:gd name="connsiteX466" fmla="*/ 1414911 w 4271958"/>
              <a:gd name="connsiteY466" fmla="*/ 3373983 h 5194292"/>
              <a:gd name="connsiteX467" fmla="*/ 1479114 w 4271958"/>
              <a:gd name="connsiteY467" fmla="*/ 3479077 h 5194292"/>
              <a:gd name="connsiteX468" fmla="*/ 1480370 w 4271958"/>
              <a:gd name="connsiteY468" fmla="*/ 3479834 h 5194292"/>
              <a:gd name="connsiteX469" fmla="*/ 1480748 w 4271958"/>
              <a:gd name="connsiteY469" fmla="*/ 3480589 h 5194292"/>
              <a:gd name="connsiteX470" fmla="*/ 1489076 w 4271958"/>
              <a:gd name="connsiteY470" fmla="*/ 3486142 h 5194292"/>
              <a:gd name="connsiteX471" fmla="*/ 1488183 w 4271958"/>
              <a:gd name="connsiteY471" fmla="*/ 3485877 h 5194292"/>
              <a:gd name="connsiteX472" fmla="*/ 1482554 w 4271958"/>
              <a:gd name="connsiteY472" fmla="*/ 3484209 h 5194292"/>
              <a:gd name="connsiteX473" fmla="*/ 1482726 w 4271958"/>
              <a:gd name="connsiteY473" fmla="*/ 3484555 h 5194292"/>
              <a:gd name="connsiteX474" fmla="*/ 1482286 w 4271958"/>
              <a:gd name="connsiteY474" fmla="*/ 3484465 h 5194292"/>
              <a:gd name="connsiteX475" fmla="*/ 1489066 w 4271958"/>
              <a:gd name="connsiteY475" fmla="*/ 3498048 h 5194292"/>
              <a:gd name="connsiteX476" fmla="*/ 1489394 w 4271958"/>
              <a:gd name="connsiteY476" fmla="*/ 3497255 h 5194292"/>
              <a:gd name="connsiteX477" fmla="*/ 1538289 w 4271958"/>
              <a:gd name="connsiteY477" fmla="*/ 3690348 h 5194292"/>
              <a:gd name="connsiteX478" fmla="*/ 1398589 w 4271958"/>
              <a:gd name="connsiteY478" fmla="*/ 3779830 h 5194292"/>
              <a:gd name="connsiteX479" fmla="*/ 1400918 w 4271958"/>
              <a:gd name="connsiteY479" fmla="*/ 3756282 h 5194292"/>
              <a:gd name="connsiteX480" fmla="*/ 1400918 w 4271958"/>
              <a:gd name="connsiteY480" fmla="*/ 3711541 h 5194292"/>
              <a:gd name="connsiteX481" fmla="*/ 1460190 w 4271958"/>
              <a:gd name="connsiteY481" fmla="*/ 3567986 h 5194292"/>
              <a:gd name="connsiteX482" fmla="*/ 1487072 w 4271958"/>
              <a:gd name="connsiteY482" fmla="*/ 3502879 h 5194292"/>
              <a:gd name="connsiteX483" fmla="*/ 1477950 w 4271958"/>
              <a:gd name="connsiteY483" fmla="*/ 3524757 h 5194292"/>
              <a:gd name="connsiteX484" fmla="*/ 1400061 w 4271958"/>
              <a:gd name="connsiteY484" fmla="*/ 3711568 h 5194292"/>
              <a:gd name="connsiteX485" fmla="*/ 1339447 w 4271958"/>
              <a:gd name="connsiteY485" fmla="*/ 3509984 h 5194292"/>
              <a:gd name="connsiteX486" fmla="*/ 1297303 w 4271958"/>
              <a:gd name="connsiteY486" fmla="*/ 3446926 h 5194292"/>
              <a:gd name="connsiteX487" fmla="*/ 1296630 w 4271958"/>
              <a:gd name="connsiteY487" fmla="*/ 3446789 h 5194292"/>
              <a:gd name="connsiteX488" fmla="*/ 1225961 w 4271958"/>
              <a:gd name="connsiteY488" fmla="*/ 3352374 h 5194292"/>
              <a:gd name="connsiteX489" fmla="*/ 1191641 w 4271958"/>
              <a:gd name="connsiteY489" fmla="*/ 3306523 h 5194292"/>
              <a:gd name="connsiteX490" fmla="*/ 1190433 w 4271958"/>
              <a:gd name="connsiteY490" fmla="*/ 3305796 h 5194292"/>
              <a:gd name="connsiteX491" fmla="*/ 1054101 w 4271958"/>
              <a:gd name="connsiteY491" fmla="*/ 3110638 h 5194292"/>
              <a:gd name="connsiteX492" fmla="*/ 1054671 w 4271958"/>
              <a:gd name="connsiteY492" fmla="*/ 3109742 h 5194292"/>
              <a:gd name="connsiteX493" fmla="*/ 997452 w 4271958"/>
              <a:gd name="connsiteY493" fmla="*/ 3015205 h 5194292"/>
              <a:gd name="connsiteX494" fmla="*/ 940136 w 4271958"/>
              <a:gd name="connsiteY494" fmla="*/ 2908192 h 5194292"/>
              <a:gd name="connsiteX495" fmla="*/ 914401 w 4271958"/>
              <a:gd name="connsiteY495" fmla="*/ 2849555 h 5194292"/>
              <a:gd name="connsiteX496" fmla="*/ 1049923 w 4271958"/>
              <a:gd name="connsiteY496" fmla="*/ 2816217 h 5194292"/>
              <a:gd name="connsiteX497" fmla="*/ 1063960 w 4271958"/>
              <a:gd name="connsiteY497" fmla="*/ 2846682 h 5194292"/>
              <a:gd name="connsiteX498" fmla="*/ 1127126 w 4271958"/>
              <a:gd name="connsiteY498" fmla="*/ 2963855 h 5194292"/>
              <a:gd name="connsiteX499" fmla="*/ 914233 w 4271958"/>
              <a:gd name="connsiteY499" fmla="*/ 2849025 h 5194292"/>
              <a:gd name="connsiteX500" fmla="*/ 904875 w 4271958"/>
              <a:gd name="connsiteY500" fmla="*/ 2832621 h 5194292"/>
              <a:gd name="connsiteX501" fmla="*/ 1049923 w 4271958"/>
              <a:gd name="connsiteY501" fmla="*/ 2816217 h 5194292"/>
              <a:gd name="connsiteX502" fmla="*/ 922340 w 4271958"/>
              <a:gd name="connsiteY502" fmla="*/ 2462205 h 5194292"/>
              <a:gd name="connsiteX503" fmla="*/ 896621 w 4271958"/>
              <a:gd name="connsiteY503" fmla="*/ 2816218 h 5194292"/>
              <a:gd name="connsiteX504" fmla="*/ 793751 w 4271958"/>
              <a:gd name="connsiteY504" fmla="*/ 2506750 h 5194292"/>
              <a:gd name="connsiteX505" fmla="*/ 3296685 w 4271958"/>
              <a:gd name="connsiteY505" fmla="*/ 2428867 h 5194292"/>
              <a:gd name="connsiteX506" fmla="*/ 3352796 w 4271958"/>
              <a:gd name="connsiteY506" fmla="*/ 2706167 h 5194292"/>
              <a:gd name="connsiteX507" fmla="*/ 3346011 w 4271958"/>
              <a:gd name="connsiteY507" fmla="*/ 2726627 h 5194292"/>
              <a:gd name="connsiteX508" fmla="*/ 3346445 w 4271958"/>
              <a:gd name="connsiteY508" fmla="*/ 2726867 h 5194292"/>
              <a:gd name="connsiteX509" fmla="*/ 3346445 w 4271958"/>
              <a:gd name="connsiteY509" fmla="*/ 2728905 h 5194292"/>
              <a:gd name="connsiteX510" fmla="*/ 3346445 w 4271958"/>
              <a:gd name="connsiteY510" fmla="*/ 2729205 h 5194292"/>
              <a:gd name="connsiteX511" fmla="*/ 3346269 w 4271958"/>
              <a:gd name="connsiteY511" fmla="*/ 2729296 h 5194292"/>
              <a:gd name="connsiteX512" fmla="*/ 3273652 w 4271958"/>
              <a:gd name="connsiteY512" fmla="*/ 2890565 h 5194292"/>
              <a:gd name="connsiteX513" fmla="*/ 3195554 w 4271958"/>
              <a:gd name="connsiteY513" fmla="*/ 3041643 h 5194292"/>
              <a:gd name="connsiteX514" fmla="*/ 3195537 w 4271958"/>
              <a:gd name="connsiteY514" fmla="*/ 3041618 h 5194292"/>
              <a:gd name="connsiteX515" fmla="*/ 3169808 w 4271958"/>
              <a:gd name="connsiteY515" fmla="*/ 3086093 h 5194292"/>
              <a:gd name="connsiteX516" fmla="*/ 3028945 w 4271958"/>
              <a:gd name="connsiteY516" fmla="*/ 3053200 h 5194292"/>
              <a:gd name="connsiteX517" fmla="*/ 3108538 w 4271958"/>
              <a:gd name="connsiteY517" fmla="*/ 2910292 h 5194292"/>
              <a:gd name="connsiteX518" fmla="*/ 3108320 w 4271958"/>
              <a:gd name="connsiteY518" fmla="*/ 2909964 h 5194292"/>
              <a:gd name="connsiteX519" fmla="*/ 3146043 w 4271958"/>
              <a:gd name="connsiteY519" fmla="*/ 2832367 h 5194292"/>
              <a:gd name="connsiteX520" fmla="*/ 3171093 w 4271958"/>
              <a:gd name="connsiteY520" fmla="*/ 2819434 h 5194292"/>
              <a:gd name="connsiteX521" fmla="*/ 3188261 w 4271958"/>
              <a:gd name="connsiteY521" fmla="*/ 2810571 h 5194292"/>
              <a:gd name="connsiteX522" fmla="*/ 3146420 w 4271958"/>
              <a:gd name="connsiteY522" fmla="*/ 2832093 h 5194292"/>
              <a:gd name="connsiteX523" fmla="*/ 3224077 w 4271958"/>
              <a:gd name="connsiteY523" fmla="*/ 2659055 h 5194292"/>
              <a:gd name="connsiteX524" fmla="*/ 3224220 w 4271958"/>
              <a:gd name="connsiteY524" fmla="*/ 2659134 h 5194292"/>
              <a:gd name="connsiteX525" fmla="*/ 3264830 w 4271958"/>
              <a:gd name="connsiteY525" fmla="*/ 2543136 h 5194292"/>
              <a:gd name="connsiteX526" fmla="*/ 3296685 w 4271958"/>
              <a:gd name="connsiteY526" fmla="*/ 2428867 h 5194292"/>
              <a:gd name="connsiteX527" fmla="*/ 760414 w 4271958"/>
              <a:gd name="connsiteY527" fmla="*/ 2293930 h 5194292"/>
              <a:gd name="connsiteX528" fmla="*/ 919991 w 4271958"/>
              <a:gd name="connsiteY528" fmla="*/ 2445201 h 5194292"/>
              <a:gd name="connsiteX529" fmla="*/ 922142 w 4271958"/>
              <a:gd name="connsiteY529" fmla="*/ 2451699 h 5194292"/>
              <a:gd name="connsiteX530" fmla="*/ 920751 w 4271958"/>
              <a:gd name="connsiteY530" fmla="*/ 2444742 h 5194292"/>
              <a:gd name="connsiteX531" fmla="*/ 922340 w 4271958"/>
              <a:gd name="connsiteY531" fmla="*/ 2447388 h 5194292"/>
              <a:gd name="connsiteX532" fmla="*/ 922340 w 4271958"/>
              <a:gd name="connsiteY532" fmla="*/ 2452292 h 5194292"/>
              <a:gd name="connsiteX533" fmla="*/ 922340 w 4271958"/>
              <a:gd name="connsiteY533" fmla="*/ 2452680 h 5194292"/>
              <a:gd name="connsiteX534" fmla="*/ 925514 w 4271958"/>
              <a:gd name="connsiteY534" fmla="*/ 2459824 h 5194292"/>
              <a:gd name="connsiteX535" fmla="*/ 925335 w 4271958"/>
              <a:gd name="connsiteY535" fmla="*/ 2459958 h 5194292"/>
              <a:gd name="connsiteX536" fmla="*/ 974897 w 4271958"/>
              <a:gd name="connsiteY536" fmla="*/ 2636469 h 5194292"/>
              <a:gd name="connsiteX537" fmla="*/ 1049339 w 4271958"/>
              <a:gd name="connsiteY537" fmla="*/ 2815669 h 5194292"/>
              <a:gd name="connsiteX538" fmla="*/ 903972 w 4271958"/>
              <a:gd name="connsiteY538" fmla="*/ 2832093 h 5194292"/>
              <a:gd name="connsiteX539" fmla="*/ 896939 w 4271958"/>
              <a:gd name="connsiteY539" fmla="*/ 2815669 h 5194292"/>
              <a:gd name="connsiteX540" fmla="*/ 914217 w 4271958"/>
              <a:gd name="connsiteY540" fmla="*/ 2578320 h 5194292"/>
              <a:gd name="connsiteX541" fmla="*/ 922689 w 4271958"/>
              <a:gd name="connsiteY541" fmla="*/ 2461943 h 5194292"/>
              <a:gd name="connsiteX542" fmla="*/ 922340 w 4271958"/>
              <a:gd name="connsiteY542" fmla="*/ 2462205 h 5194292"/>
              <a:gd name="connsiteX543" fmla="*/ 922340 w 4271958"/>
              <a:gd name="connsiteY543" fmla="*/ 2461746 h 5194292"/>
              <a:gd name="connsiteX544" fmla="*/ 793269 w 4271958"/>
              <a:gd name="connsiteY544" fmla="*/ 2506655 h 5194292"/>
              <a:gd name="connsiteX545" fmla="*/ 760414 w 4271958"/>
              <a:gd name="connsiteY545" fmla="*/ 2293930 h 5194292"/>
              <a:gd name="connsiteX546" fmla="*/ 4148133 w 4271958"/>
              <a:gd name="connsiteY546" fmla="*/ 2208205 h 5194292"/>
              <a:gd name="connsiteX547" fmla="*/ 4271958 w 4271958"/>
              <a:gd name="connsiteY547" fmla="*/ 2212967 h 5194292"/>
              <a:gd name="connsiteX548" fmla="*/ 4265608 w 4271958"/>
              <a:gd name="connsiteY548" fmla="*/ 2386005 h 5194292"/>
              <a:gd name="connsiteX549" fmla="*/ 4030658 w 4271958"/>
              <a:gd name="connsiteY549" fmla="*/ 2376480 h 5194292"/>
              <a:gd name="connsiteX550" fmla="*/ 3771896 w 4271958"/>
              <a:gd name="connsiteY550" fmla="*/ 2190742 h 5194292"/>
              <a:gd name="connsiteX551" fmla="*/ 3978271 w 4271958"/>
              <a:gd name="connsiteY551" fmla="*/ 2203442 h 5194292"/>
              <a:gd name="connsiteX552" fmla="*/ 4148133 w 4271958"/>
              <a:gd name="connsiteY552" fmla="*/ 2208204 h 5194292"/>
              <a:gd name="connsiteX553" fmla="*/ 4030658 w 4271958"/>
              <a:gd name="connsiteY553" fmla="*/ 2376480 h 5194292"/>
              <a:gd name="connsiteX554" fmla="*/ 3995733 w 4271958"/>
              <a:gd name="connsiteY554" fmla="*/ 2376480 h 5194292"/>
              <a:gd name="connsiteX555" fmla="*/ 3767133 w 4271958"/>
              <a:gd name="connsiteY555" fmla="*/ 2362192 h 5194292"/>
              <a:gd name="connsiteX556" fmla="*/ 206376 w 4271958"/>
              <a:gd name="connsiteY556" fmla="*/ 2154230 h 5194292"/>
              <a:gd name="connsiteX557" fmla="*/ 452439 w 4271958"/>
              <a:gd name="connsiteY557" fmla="*/ 2155817 h 5194292"/>
              <a:gd name="connsiteX558" fmla="*/ 450851 w 4271958"/>
              <a:gd name="connsiteY558" fmla="*/ 2330443 h 5194292"/>
              <a:gd name="connsiteX559" fmla="*/ 338139 w 4271958"/>
              <a:gd name="connsiteY559" fmla="*/ 2327268 h 5194292"/>
              <a:gd name="connsiteX560" fmla="*/ 338138 w 4271958"/>
              <a:gd name="connsiteY560" fmla="*/ 2327268 h 5194292"/>
              <a:gd name="connsiteX561" fmla="*/ 338138 w 4271958"/>
              <a:gd name="connsiteY561" fmla="*/ 2327267 h 5194292"/>
              <a:gd name="connsiteX562" fmla="*/ 0 w 4271958"/>
              <a:gd name="connsiteY562" fmla="*/ 2335205 h 5194292"/>
              <a:gd name="connsiteX563" fmla="*/ 1588 w 4271958"/>
              <a:gd name="connsiteY563" fmla="*/ 2160580 h 5194292"/>
              <a:gd name="connsiteX564" fmla="*/ 3322297 w 4271958"/>
              <a:gd name="connsiteY564" fmla="*/ 2100255 h 5194292"/>
              <a:gd name="connsiteX565" fmla="*/ 3463160 w 4271958"/>
              <a:gd name="connsiteY565" fmla="*/ 2156565 h 5194292"/>
              <a:gd name="connsiteX566" fmla="*/ 3465508 w 4271958"/>
              <a:gd name="connsiteY566" fmla="*/ 2191758 h 5194292"/>
              <a:gd name="connsiteX567" fmla="*/ 3465508 w 4271958"/>
              <a:gd name="connsiteY567" fmla="*/ 2203442 h 5194292"/>
              <a:gd name="connsiteX568" fmla="*/ 3465508 w 4271958"/>
              <a:gd name="connsiteY568" fmla="*/ 2203489 h 5194292"/>
              <a:gd name="connsiteX569" fmla="*/ 3465504 w 4271958"/>
              <a:gd name="connsiteY569" fmla="*/ 2203494 h 5194292"/>
              <a:gd name="connsiteX570" fmla="*/ 3455867 w 4271958"/>
              <a:gd name="connsiteY570" fmla="*/ 2329692 h 5194292"/>
              <a:gd name="connsiteX571" fmla="*/ 3353325 w 4271958"/>
              <a:gd name="connsiteY571" fmla="*/ 2706680 h 5194292"/>
              <a:gd name="connsiteX572" fmla="*/ 3297233 w 4271958"/>
              <a:gd name="connsiteY572" fmla="*/ 2429193 h 5194292"/>
              <a:gd name="connsiteX573" fmla="*/ 3299570 w 4271958"/>
              <a:gd name="connsiteY573" fmla="*/ 2419787 h 5194292"/>
              <a:gd name="connsiteX574" fmla="*/ 3410736 w 4271958"/>
              <a:gd name="connsiteY574" fmla="*/ 2274853 h 5194292"/>
              <a:gd name="connsiteX575" fmla="*/ 3460149 w 4271958"/>
              <a:gd name="connsiteY575" fmla="*/ 2210429 h 5194292"/>
              <a:gd name="connsiteX576" fmla="*/ 3456718 w 4271958"/>
              <a:gd name="connsiteY576" fmla="*/ 2214872 h 5194292"/>
              <a:gd name="connsiteX577" fmla="*/ 3298820 w 4271958"/>
              <a:gd name="connsiteY577" fmla="*/ 2419343 h 5194292"/>
              <a:gd name="connsiteX578" fmla="*/ 3326993 w 4271958"/>
              <a:gd name="connsiteY578" fmla="*/ 2191758 h 5194292"/>
              <a:gd name="connsiteX579" fmla="*/ 3322297 w 4271958"/>
              <a:gd name="connsiteY579" fmla="*/ 2100255 h 5194292"/>
              <a:gd name="connsiteX580" fmla="*/ 769863 w 4271958"/>
              <a:gd name="connsiteY580" fmla="*/ 2009767 h 5194292"/>
              <a:gd name="connsiteX581" fmla="*/ 904875 w 4271958"/>
              <a:gd name="connsiteY581" fmla="*/ 2059394 h 5194292"/>
              <a:gd name="connsiteX582" fmla="*/ 902506 w 4271958"/>
              <a:gd name="connsiteY582" fmla="*/ 2066484 h 5194292"/>
              <a:gd name="connsiteX583" fmla="*/ 901672 w 4271958"/>
              <a:gd name="connsiteY583" fmla="*/ 2067344 h 5194292"/>
              <a:gd name="connsiteX584" fmla="*/ 894928 w 4271958"/>
              <a:gd name="connsiteY584" fmla="*/ 2167546 h 5194292"/>
              <a:gd name="connsiteX585" fmla="*/ 896971 w 4271958"/>
              <a:gd name="connsiteY585" fmla="*/ 2270802 h 5194292"/>
              <a:gd name="connsiteX586" fmla="*/ 897283 w 4271958"/>
              <a:gd name="connsiteY586" fmla="*/ 2270818 h 5194292"/>
              <a:gd name="connsiteX587" fmla="*/ 920751 w 4271958"/>
              <a:gd name="connsiteY587" fmla="*/ 2444742 h 5194292"/>
              <a:gd name="connsiteX588" fmla="*/ 761173 w 4271958"/>
              <a:gd name="connsiteY588" fmla="*/ 2294321 h 5194292"/>
              <a:gd name="connsiteX589" fmla="*/ 758897 w 4271958"/>
              <a:gd name="connsiteY589" fmla="*/ 2264688 h 5194292"/>
              <a:gd name="connsiteX590" fmla="*/ 758007 w 4271958"/>
              <a:gd name="connsiteY590" fmla="*/ 2264643 h 5194292"/>
              <a:gd name="connsiteX591" fmla="*/ 755659 w 4271958"/>
              <a:gd name="connsiteY591" fmla="*/ 2217722 h 5194292"/>
              <a:gd name="connsiteX592" fmla="*/ 755651 w 4271958"/>
              <a:gd name="connsiteY592" fmla="*/ 2217730 h 5194292"/>
              <a:gd name="connsiteX593" fmla="*/ 755656 w 4271958"/>
              <a:gd name="connsiteY593" fmla="*/ 2217661 h 5194292"/>
              <a:gd name="connsiteX594" fmla="*/ 755651 w 4271958"/>
              <a:gd name="connsiteY594" fmla="*/ 2217566 h 5194292"/>
              <a:gd name="connsiteX595" fmla="*/ 755664 w 4271958"/>
              <a:gd name="connsiteY595" fmla="*/ 2217553 h 5194292"/>
              <a:gd name="connsiteX596" fmla="*/ 3412213 w 4271958"/>
              <a:gd name="connsiteY596" fmla="*/ 1851017 h 5194292"/>
              <a:gd name="connsiteX597" fmla="*/ 3445999 w 4271958"/>
              <a:gd name="connsiteY597" fmla="*/ 1987456 h 5194292"/>
              <a:gd name="connsiteX598" fmla="*/ 3463877 w 4271958"/>
              <a:gd name="connsiteY598" fmla="*/ 2125321 h 5194292"/>
              <a:gd name="connsiteX599" fmla="*/ 3463921 w 4271958"/>
              <a:gd name="connsiteY599" fmla="*/ 2125372 h 5194292"/>
              <a:gd name="connsiteX600" fmla="*/ 3463921 w 4271958"/>
              <a:gd name="connsiteY600" fmla="*/ 2155818 h 5194292"/>
              <a:gd name="connsiteX601" fmla="*/ 3322951 w 4271958"/>
              <a:gd name="connsiteY601" fmla="*/ 2099611 h 5194292"/>
              <a:gd name="connsiteX602" fmla="*/ 3287708 w 4271958"/>
              <a:gd name="connsiteY602" fmla="*/ 1919280 h 5194292"/>
              <a:gd name="connsiteX603" fmla="*/ 3330729 w 4271958"/>
              <a:gd name="connsiteY603" fmla="*/ 1969596 h 5194292"/>
              <a:gd name="connsiteX604" fmla="*/ 3339249 w 4271958"/>
              <a:gd name="connsiteY604" fmla="*/ 1979561 h 5194292"/>
              <a:gd name="connsiteX605" fmla="*/ 3287646 w 4271958"/>
              <a:gd name="connsiteY605" fmla="*/ 1919090 h 5194292"/>
              <a:gd name="connsiteX606" fmla="*/ 3282945 w 4271958"/>
              <a:gd name="connsiteY606" fmla="*/ 1895616 h 5194292"/>
              <a:gd name="connsiteX607" fmla="*/ 3412213 w 4271958"/>
              <a:gd name="connsiteY607" fmla="*/ 1851017 h 5194292"/>
              <a:gd name="connsiteX608" fmla="*/ 890589 w 4271958"/>
              <a:gd name="connsiteY608" fmla="*/ 1650992 h 5194292"/>
              <a:gd name="connsiteX609" fmla="*/ 892176 w 4271958"/>
              <a:gd name="connsiteY609" fmla="*/ 1650992 h 5194292"/>
              <a:gd name="connsiteX610" fmla="*/ 890589 w 4271958"/>
              <a:gd name="connsiteY610" fmla="*/ 1652580 h 5194292"/>
              <a:gd name="connsiteX611" fmla="*/ 890589 w 4271958"/>
              <a:gd name="connsiteY611" fmla="*/ 1650992 h 5194292"/>
              <a:gd name="connsiteX612" fmla="*/ 1066708 w 4271958"/>
              <a:gd name="connsiteY612" fmla="*/ 1564771 h 5194292"/>
              <a:gd name="connsiteX613" fmla="*/ 894528 w 4271958"/>
              <a:gd name="connsiteY613" fmla="*/ 1650992 h 5194292"/>
              <a:gd name="connsiteX614" fmla="*/ 895258 w 4271958"/>
              <a:gd name="connsiteY614" fmla="*/ 1650992 h 5194292"/>
              <a:gd name="connsiteX615" fmla="*/ 895402 w 4271958"/>
              <a:gd name="connsiteY615" fmla="*/ 1650996 h 5194292"/>
              <a:gd name="connsiteX616" fmla="*/ 897859 w 4271958"/>
              <a:gd name="connsiteY616" fmla="*/ 1649759 h 5194292"/>
              <a:gd name="connsiteX617" fmla="*/ 1055940 w 4271958"/>
              <a:gd name="connsiteY617" fmla="*/ 1570190 h 5194292"/>
              <a:gd name="connsiteX618" fmla="*/ 1106244 w 4271958"/>
              <a:gd name="connsiteY618" fmla="*/ 1349381 h 5194292"/>
              <a:gd name="connsiteX619" fmla="*/ 1150938 w 4271958"/>
              <a:gd name="connsiteY619" fmla="*/ 1509620 h 5194292"/>
              <a:gd name="connsiteX620" fmla="*/ 1134695 w 4271958"/>
              <a:gd name="connsiteY620" fmla="*/ 1530545 h 5194292"/>
              <a:gd name="connsiteX621" fmla="*/ 1135064 w 4271958"/>
              <a:gd name="connsiteY621" fmla="*/ 1530357 h 5194292"/>
              <a:gd name="connsiteX622" fmla="*/ 1050459 w 4271958"/>
              <a:gd name="connsiteY622" fmla="*/ 1655755 h 5194292"/>
              <a:gd name="connsiteX623" fmla="*/ 1049317 w 4271958"/>
              <a:gd name="connsiteY623" fmla="*/ 1655720 h 5194292"/>
              <a:gd name="connsiteX624" fmla="*/ 1032997 w 4271958"/>
              <a:gd name="connsiteY624" fmla="*/ 1679175 h 5194292"/>
              <a:gd name="connsiteX625" fmla="*/ 959459 w 4271958"/>
              <a:gd name="connsiteY625" fmla="*/ 1830369 h 5194292"/>
              <a:gd name="connsiteX626" fmla="*/ 914347 w 4271958"/>
              <a:gd name="connsiteY626" fmla="*/ 1992411 h 5194292"/>
              <a:gd name="connsiteX627" fmla="*/ 914402 w 4271958"/>
              <a:gd name="connsiteY627" fmla="*/ 1993204 h 5194292"/>
              <a:gd name="connsiteX628" fmla="*/ 904928 w 4271958"/>
              <a:gd name="connsiteY628" fmla="*/ 2058980 h 5194292"/>
              <a:gd name="connsiteX629" fmla="*/ 769939 w 4271958"/>
              <a:gd name="connsiteY629" fmla="*/ 2009648 h 5194292"/>
              <a:gd name="connsiteX630" fmla="*/ 890719 w 4271958"/>
              <a:gd name="connsiteY630" fmla="*/ 1652580 h 5194292"/>
              <a:gd name="connsiteX631" fmla="*/ 890760 w 4271958"/>
              <a:gd name="connsiteY631" fmla="*/ 1653168 h 5194292"/>
              <a:gd name="connsiteX632" fmla="*/ 892923 w 4271958"/>
              <a:gd name="connsiteY632" fmla="*/ 1650992 h 5194292"/>
              <a:gd name="connsiteX633" fmla="*/ 892176 w 4271958"/>
              <a:gd name="connsiteY633" fmla="*/ 1650992 h 5194292"/>
              <a:gd name="connsiteX634" fmla="*/ 915700 w 4271958"/>
              <a:gd name="connsiteY634" fmla="*/ 1608576 h 5194292"/>
              <a:gd name="connsiteX635" fmla="*/ 1106244 w 4271958"/>
              <a:gd name="connsiteY635" fmla="*/ 1349381 h 5194292"/>
              <a:gd name="connsiteX636" fmla="*/ 1103314 w 4271958"/>
              <a:gd name="connsiteY636" fmla="*/ 1339858 h 5194292"/>
              <a:gd name="connsiteX637" fmla="*/ 1116014 w 4271958"/>
              <a:gd name="connsiteY637" fmla="*/ 1339858 h 5194292"/>
              <a:gd name="connsiteX638" fmla="*/ 1105854 w 4271958"/>
              <a:gd name="connsiteY638" fmla="*/ 1349381 h 5194292"/>
              <a:gd name="connsiteX639" fmla="*/ 1103314 w 4271958"/>
              <a:gd name="connsiteY639" fmla="*/ 1339858 h 5194292"/>
              <a:gd name="connsiteX640" fmla="*/ 2968620 w 4271958"/>
              <a:gd name="connsiteY640" fmla="*/ 1216030 h 5194292"/>
              <a:gd name="connsiteX641" fmla="*/ 3095580 w 4271958"/>
              <a:gd name="connsiteY641" fmla="*/ 1328614 h 5194292"/>
              <a:gd name="connsiteX642" fmla="*/ 3154358 w 4271958"/>
              <a:gd name="connsiteY642" fmla="*/ 1389597 h 5194292"/>
              <a:gd name="connsiteX643" fmla="*/ 3154104 w 4271958"/>
              <a:gd name="connsiteY643" fmla="*/ 1389801 h 5194292"/>
              <a:gd name="connsiteX644" fmla="*/ 3257545 w 4271958"/>
              <a:gd name="connsiteY644" fmla="*/ 1525595 h 5194292"/>
              <a:gd name="connsiteX645" fmla="*/ 3257288 w 4271958"/>
              <a:gd name="connsiteY645" fmla="*/ 1525583 h 5194292"/>
              <a:gd name="connsiteX646" fmla="*/ 3287708 w 4271958"/>
              <a:gd name="connsiteY646" fmla="*/ 1574838 h 5194292"/>
              <a:gd name="connsiteX647" fmla="*/ 3287700 w 4271958"/>
              <a:gd name="connsiteY647" fmla="*/ 1575107 h 5194292"/>
              <a:gd name="connsiteX648" fmla="*/ 3359187 w 4271958"/>
              <a:gd name="connsiteY648" fmla="*/ 1709193 h 5194292"/>
              <a:gd name="connsiteX649" fmla="*/ 3411533 w 4271958"/>
              <a:gd name="connsiteY649" fmla="*/ 1850667 h 5194292"/>
              <a:gd name="connsiteX650" fmla="*/ 3282862 w 4271958"/>
              <a:gd name="connsiteY650" fmla="*/ 1895467 h 5194292"/>
              <a:gd name="connsiteX651" fmla="*/ 3278183 w 4271958"/>
              <a:gd name="connsiteY651" fmla="*/ 1883677 h 5194292"/>
              <a:gd name="connsiteX652" fmla="*/ 3278220 w 4271958"/>
              <a:gd name="connsiteY652" fmla="*/ 1882469 h 5194292"/>
              <a:gd name="connsiteX653" fmla="*/ 3243260 w 4271958"/>
              <a:gd name="connsiteY653" fmla="*/ 1785470 h 5194292"/>
              <a:gd name="connsiteX654" fmla="*/ 3144103 w 4271958"/>
              <a:gd name="connsiteY654" fmla="*/ 1601452 h 5194292"/>
              <a:gd name="connsiteX655" fmla="*/ 3081461 w 4271958"/>
              <a:gd name="connsiteY655" fmla="*/ 1516243 h 5194292"/>
              <a:gd name="connsiteX656" fmla="*/ 3080274 w 4271958"/>
              <a:gd name="connsiteY656" fmla="*/ 1516182 h 5194292"/>
              <a:gd name="connsiteX657" fmla="*/ 3044820 w 4271958"/>
              <a:gd name="connsiteY657" fmla="*/ 1476165 h 5194292"/>
              <a:gd name="connsiteX658" fmla="*/ 3045516 w 4271958"/>
              <a:gd name="connsiteY658" fmla="*/ 1475607 h 5194292"/>
              <a:gd name="connsiteX659" fmla="*/ 3008589 w 4271958"/>
              <a:gd name="connsiteY659" fmla="*/ 1434163 h 5194292"/>
              <a:gd name="connsiteX660" fmla="*/ 2968620 w 4271958"/>
              <a:gd name="connsiteY660" fmla="*/ 1216030 h 5194292"/>
              <a:gd name="connsiteX661" fmla="*/ 1366922 w 4271958"/>
              <a:gd name="connsiteY661" fmla="*/ 1131893 h 5194292"/>
              <a:gd name="connsiteX662" fmla="*/ 1416051 w 4271958"/>
              <a:gd name="connsiteY662" fmla="*/ 1265520 h 5194292"/>
              <a:gd name="connsiteX663" fmla="*/ 1322471 w 4271958"/>
              <a:gd name="connsiteY663" fmla="*/ 1333506 h 5194292"/>
              <a:gd name="connsiteX664" fmla="*/ 1322388 w 4271958"/>
              <a:gd name="connsiteY664" fmla="*/ 1333506 h 5194292"/>
              <a:gd name="connsiteX665" fmla="*/ 1282702 w 4271958"/>
              <a:gd name="connsiteY665" fmla="*/ 1368429 h 5194292"/>
              <a:gd name="connsiteX666" fmla="*/ 1282702 w 4271958"/>
              <a:gd name="connsiteY666" fmla="*/ 1368749 h 5194292"/>
              <a:gd name="connsiteX667" fmla="*/ 1151129 w 4271958"/>
              <a:gd name="connsiteY667" fmla="*/ 1509721 h 5194292"/>
              <a:gd name="connsiteX668" fmla="*/ 1106489 w 4271958"/>
              <a:gd name="connsiteY668" fmla="*/ 1349952 h 5194292"/>
              <a:gd name="connsiteX669" fmla="*/ 1115887 w 4271958"/>
              <a:gd name="connsiteY669" fmla="*/ 1340554 h 5194292"/>
              <a:gd name="connsiteX670" fmla="*/ 1227640 w 4271958"/>
              <a:gd name="connsiteY670" fmla="*/ 1335833 h 5194292"/>
              <a:gd name="connsiteX671" fmla="*/ 1282701 w 4271958"/>
              <a:gd name="connsiteY671" fmla="*/ 1333505 h 5194292"/>
              <a:gd name="connsiteX672" fmla="*/ 1282701 w 4271958"/>
              <a:gd name="connsiteY672" fmla="*/ 1332861 h 5194292"/>
              <a:gd name="connsiteX673" fmla="*/ 1280097 w 4271958"/>
              <a:gd name="connsiteY673" fmla="*/ 1332971 h 5194292"/>
              <a:gd name="connsiteX674" fmla="*/ 1116014 w 4271958"/>
              <a:gd name="connsiteY674" fmla="*/ 1339855 h 5194292"/>
              <a:gd name="connsiteX675" fmla="*/ 1194076 w 4271958"/>
              <a:gd name="connsiteY675" fmla="*/ 1262620 h 5194292"/>
              <a:gd name="connsiteX676" fmla="*/ 1282701 w 4271958"/>
              <a:gd name="connsiteY676" fmla="*/ 1190631 h 5194292"/>
              <a:gd name="connsiteX677" fmla="*/ 1282701 w 4271958"/>
              <a:gd name="connsiteY677" fmla="*/ 1190504 h 5194292"/>
              <a:gd name="connsiteX678" fmla="*/ 1366922 w 4271958"/>
              <a:gd name="connsiteY678" fmla="*/ 1131893 h 5194292"/>
              <a:gd name="connsiteX679" fmla="*/ 1409226 w 4271958"/>
              <a:gd name="connsiteY679" fmla="*/ 1108079 h 5194292"/>
              <a:gd name="connsiteX680" fmla="*/ 1508127 w 4271958"/>
              <a:gd name="connsiteY680" fmla="*/ 1211291 h 5194292"/>
              <a:gd name="connsiteX681" fmla="*/ 1416290 w 4271958"/>
              <a:gd name="connsiteY681" fmla="*/ 1265244 h 5194292"/>
              <a:gd name="connsiteX682" fmla="*/ 1366840 w 4271958"/>
              <a:gd name="connsiteY682" fmla="*/ 1131535 h 5194292"/>
              <a:gd name="connsiteX683" fmla="*/ 1409226 w 4271958"/>
              <a:gd name="connsiteY683" fmla="*/ 1108079 h 5194292"/>
              <a:gd name="connsiteX684" fmla="*/ 2524120 w 4271958"/>
              <a:gd name="connsiteY684" fmla="*/ 996953 h 5194292"/>
              <a:gd name="connsiteX685" fmla="*/ 2822570 w 4271958"/>
              <a:gd name="connsiteY685" fmla="*/ 1119015 h 5194292"/>
              <a:gd name="connsiteX686" fmla="*/ 2822537 w 4271958"/>
              <a:gd name="connsiteY686" fmla="*/ 1119735 h 5194292"/>
              <a:gd name="connsiteX687" fmla="*/ 2946143 w 4271958"/>
              <a:gd name="connsiteY687" fmla="*/ 1199199 h 5194292"/>
              <a:gd name="connsiteX688" fmla="*/ 2947160 w 4271958"/>
              <a:gd name="connsiteY688" fmla="*/ 1198568 h 5194292"/>
              <a:gd name="connsiteX689" fmla="*/ 2968327 w 4271958"/>
              <a:gd name="connsiteY689" fmla="*/ 1215125 h 5194292"/>
              <a:gd name="connsiteX690" fmla="*/ 3008308 w 4271958"/>
              <a:gd name="connsiteY690" fmla="*/ 1435107 h 5194292"/>
              <a:gd name="connsiteX691" fmla="*/ 2998901 w 4271958"/>
              <a:gd name="connsiteY691" fmla="*/ 1425646 h 5194292"/>
              <a:gd name="connsiteX692" fmla="*/ 2911882 w 4271958"/>
              <a:gd name="connsiteY692" fmla="*/ 1347883 h 5194292"/>
              <a:gd name="connsiteX693" fmla="*/ 2817832 w 4271958"/>
              <a:gd name="connsiteY693" fmla="*/ 1279008 h 5194292"/>
              <a:gd name="connsiteX694" fmla="*/ 2816986 w 4271958"/>
              <a:gd name="connsiteY694" fmla="*/ 1279531 h 5194292"/>
              <a:gd name="connsiteX695" fmla="*/ 2816986 w 4271958"/>
              <a:gd name="connsiteY695" fmla="*/ 1277175 h 5194292"/>
              <a:gd name="connsiteX696" fmla="*/ 2816578 w 4271958"/>
              <a:gd name="connsiteY696" fmla="*/ 1276357 h 5194292"/>
              <a:gd name="connsiteX697" fmla="*/ 2813045 w 4271958"/>
              <a:gd name="connsiteY697" fmla="*/ 1276357 h 5194292"/>
              <a:gd name="connsiteX698" fmla="*/ 2814814 w 4271958"/>
              <a:gd name="connsiteY698" fmla="*/ 1272818 h 5194292"/>
              <a:gd name="connsiteX699" fmla="*/ 2814633 w 4271958"/>
              <a:gd name="connsiteY699" fmla="*/ 1272457 h 5194292"/>
              <a:gd name="connsiteX700" fmla="*/ 2814736 w 4271958"/>
              <a:gd name="connsiteY700" fmla="*/ 1270212 h 5194292"/>
              <a:gd name="connsiteX701" fmla="*/ 2813647 w 4271958"/>
              <a:gd name="connsiteY701" fmla="*/ 1268293 h 5194292"/>
              <a:gd name="connsiteX702" fmla="*/ 2695670 w 4271958"/>
              <a:gd name="connsiteY702" fmla="*/ 1060332 h 5194292"/>
              <a:gd name="connsiteX703" fmla="*/ 2695355 w 4271958"/>
              <a:gd name="connsiteY703" fmla="*/ 1060516 h 5194292"/>
              <a:gd name="connsiteX704" fmla="*/ 2697184 w 4271958"/>
              <a:gd name="connsiteY704" fmla="*/ 1063755 h 5194292"/>
              <a:gd name="connsiteX705" fmla="*/ 2814633 w 4271958"/>
              <a:gd name="connsiteY705" fmla="*/ 1271661 h 5194292"/>
              <a:gd name="connsiteX706" fmla="*/ 2812294 w 4271958"/>
              <a:gd name="connsiteY706" fmla="*/ 1276354 h 5194292"/>
              <a:gd name="connsiteX707" fmla="*/ 2547933 w 4271958"/>
              <a:gd name="connsiteY707" fmla="*/ 1147288 h 5194292"/>
              <a:gd name="connsiteX708" fmla="*/ 2646671 w 4271958"/>
              <a:gd name="connsiteY708" fmla="*/ 1089114 h 5194292"/>
              <a:gd name="connsiteX709" fmla="*/ 2661711 w 4271958"/>
              <a:gd name="connsiteY709" fmla="*/ 1080252 h 5194292"/>
              <a:gd name="connsiteX710" fmla="*/ 2659525 w 4271958"/>
              <a:gd name="connsiteY710" fmla="*/ 1081538 h 5194292"/>
              <a:gd name="connsiteX711" fmla="*/ 2547620 w 4271958"/>
              <a:gd name="connsiteY711" fmla="*/ 1147183 h 5194292"/>
              <a:gd name="connsiteX712" fmla="*/ 2535870 w 4271958"/>
              <a:gd name="connsiteY712" fmla="*/ 1144840 h 5194292"/>
              <a:gd name="connsiteX713" fmla="*/ 2524120 w 4271958"/>
              <a:gd name="connsiteY713" fmla="*/ 996953 h 5194292"/>
              <a:gd name="connsiteX714" fmla="*/ 2135183 w 4271958"/>
              <a:gd name="connsiteY714" fmla="*/ 948481 h 5194292"/>
              <a:gd name="connsiteX715" fmla="*/ 2069397 w 4271958"/>
              <a:gd name="connsiteY715" fmla="*/ 1083527 h 5194292"/>
              <a:gd name="connsiteX716" fmla="*/ 2064698 w 4271958"/>
              <a:gd name="connsiteY716" fmla="*/ 1085854 h 5194292"/>
              <a:gd name="connsiteX717" fmla="*/ 2039135 w 4271958"/>
              <a:gd name="connsiteY717" fmla="*/ 1085854 h 5194292"/>
              <a:gd name="connsiteX718" fmla="*/ 2039933 w 4271958"/>
              <a:gd name="connsiteY718" fmla="*/ 1086732 h 5194292"/>
              <a:gd name="connsiteX719" fmla="*/ 1924332 w 4271958"/>
              <a:gd name="connsiteY719" fmla="*/ 1093792 h 5194292"/>
              <a:gd name="connsiteX720" fmla="*/ 1870070 w 4271958"/>
              <a:gd name="connsiteY720" fmla="*/ 1009086 h 5194292"/>
              <a:gd name="connsiteX721" fmla="*/ 1893957 w 4271958"/>
              <a:gd name="connsiteY721" fmla="*/ 989234 h 5194292"/>
              <a:gd name="connsiteX722" fmla="*/ 1926122 w 4271958"/>
              <a:gd name="connsiteY722" fmla="*/ 962503 h 5194292"/>
              <a:gd name="connsiteX723" fmla="*/ 1926077 w 4271958"/>
              <a:gd name="connsiteY723" fmla="*/ 962452 h 5194292"/>
              <a:gd name="connsiteX724" fmla="*/ 1869849 w 4271958"/>
              <a:gd name="connsiteY724" fmla="*/ 1008888 h 5194292"/>
              <a:gd name="connsiteX725" fmla="*/ 1870071 w 4271958"/>
              <a:gd name="connsiteY725" fmla="*/ 1009220 h 5194292"/>
              <a:gd name="connsiteX726" fmla="*/ 1852721 w 4271958"/>
              <a:gd name="connsiteY726" fmla="*/ 1023363 h 5194292"/>
              <a:gd name="connsiteX727" fmla="*/ 1842238 w 4271958"/>
              <a:gd name="connsiteY727" fmla="*/ 1031910 h 5194292"/>
              <a:gd name="connsiteX728" fmla="*/ 1869885 w 4271958"/>
              <a:gd name="connsiteY728" fmla="*/ 1009652 h 5194292"/>
              <a:gd name="connsiteX729" fmla="*/ 1924045 w 4271958"/>
              <a:gd name="connsiteY729" fmla="*/ 1093535 h 5194292"/>
              <a:gd name="connsiteX730" fmla="*/ 1775693 w 4271958"/>
              <a:gd name="connsiteY730" fmla="*/ 1117709 h 5194292"/>
              <a:gd name="connsiteX731" fmla="*/ 1642789 w 4271958"/>
              <a:gd name="connsiteY731" fmla="*/ 1153759 h 5194292"/>
              <a:gd name="connsiteX732" fmla="*/ 1641962 w 4271958"/>
              <a:gd name="connsiteY732" fmla="*/ 1154998 h 5194292"/>
              <a:gd name="connsiteX733" fmla="*/ 1508239 w 4271958"/>
              <a:gd name="connsiteY733" fmla="*/ 1211267 h 5194292"/>
              <a:gd name="connsiteX734" fmla="*/ 1409701 w 4271958"/>
              <a:gd name="connsiteY734" fmla="*/ 1108104 h 5194292"/>
              <a:gd name="connsiteX735" fmla="*/ 1512931 w 4271958"/>
              <a:gd name="connsiteY735" fmla="*/ 1058866 h 5194292"/>
              <a:gd name="connsiteX736" fmla="*/ 1621374 w 4271958"/>
              <a:gd name="connsiteY736" fmla="*/ 1090282 h 5194292"/>
              <a:gd name="connsiteX737" fmla="*/ 1674174 w 4271958"/>
              <a:gd name="connsiteY737" fmla="*/ 1105575 h 5194292"/>
              <a:gd name="connsiteX738" fmla="*/ 1674437 w 4271958"/>
              <a:gd name="connsiteY738" fmla="*/ 1105185 h 5194292"/>
              <a:gd name="connsiteX739" fmla="*/ 1675110 w 4271958"/>
              <a:gd name="connsiteY739" fmla="*/ 1105381 h 5194292"/>
              <a:gd name="connsiteX740" fmla="*/ 1678902 w 4271958"/>
              <a:gd name="connsiteY740" fmla="*/ 1099278 h 5194292"/>
              <a:gd name="connsiteX741" fmla="*/ 1707560 w 4271958"/>
              <a:gd name="connsiteY741" fmla="*/ 1053161 h 5194292"/>
              <a:gd name="connsiteX742" fmla="*/ 1721477 w 4271958"/>
              <a:gd name="connsiteY742" fmla="*/ 1030765 h 5194292"/>
              <a:gd name="connsiteX743" fmla="*/ 1675042 w 4271958"/>
              <a:gd name="connsiteY743" fmla="*/ 1104905 h 5194292"/>
              <a:gd name="connsiteX744" fmla="*/ 1512889 w 4271958"/>
              <a:gd name="connsiteY744" fmla="*/ 1058179 h 5194292"/>
              <a:gd name="connsiteX745" fmla="*/ 1625689 w 4271958"/>
              <a:gd name="connsiteY745" fmla="*/ 1014373 h 5194292"/>
              <a:gd name="connsiteX746" fmla="*/ 1752306 w 4271958"/>
              <a:gd name="connsiteY746" fmla="*/ 981154 h 5194292"/>
              <a:gd name="connsiteX747" fmla="*/ 1752443 w 4271958"/>
              <a:gd name="connsiteY747" fmla="*/ 980934 h 5194292"/>
              <a:gd name="connsiteX748" fmla="*/ 1841840 w 4271958"/>
              <a:gd name="connsiteY748" fmla="*/ 966790 h 5194292"/>
              <a:gd name="connsiteX749" fmla="*/ 1842014 w 4271958"/>
              <a:gd name="connsiteY749" fmla="*/ 967053 h 5194292"/>
              <a:gd name="connsiteX750" fmla="*/ 1982172 w 4271958"/>
              <a:gd name="connsiteY750" fmla="*/ 951685 h 5194292"/>
              <a:gd name="connsiteX751" fmla="*/ 2135183 w 4271958"/>
              <a:gd name="connsiteY751" fmla="*/ 948481 h 5194292"/>
              <a:gd name="connsiteX752" fmla="*/ 2135872 w 4271958"/>
              <a:gd name="connsiteY752" fmla="*/ 947740 h 5194292"/>
              <a:gd name="connsiteX753" fmla="*/ 2279172 w 4271958"/>
              <a:gd name="connsiteY753" fmla="*/ 954773 h 5194292"/>
              <a:gd name="connsiteX754" fmla="*/ 2523487 w 4271958"/>
              <a:gd name="connsiteY754" fmla="*/ 996953 h 5194292"/>
              <a:gd name="connsiteX755" fmla="*/ 2535233 w 4271958"/>
              <a:gd name="connsiteY755" fmla="*/ 1144591 h 5194292"/>
              <a:gd name="connsiteX756" fmla="*/ 2497646 w 4271958"/>
              <a:gd name="connsiteY756" fmla="*/ 1132874 h 5194292"/>
              <a:gd name="connsiteX757" fmla="*/ 2255680 w 4271958"/>
              <a:gd name="connsiteY757" fmla="*/ 957114 h 5194292"/>
              <a:gd name="connsiteX758" fmla="*/ 2255218 w 4271958"/>
              <a:gd name="connsiteY758" fmla="*/ 957430 h 5194292"/>
              <a:gd name="connsiteX759" fmla="*/ 2258775 w 4271958"/>
              <a:gd name="connsiteY759" fmla="*/ 960019 h 5194292"/>
              <a:gd name="connsiteX760" fmla="*/ 2497133 w 4271958"/>
              <a:gd name="connsiteY760" fmla="*/ 1133479 h 5194292"/>
              <a:gd name="connsiteX761" fmla="*/ 2266746 w 4271958"/>
              <a:gd name="connsiteY761" fmla="*/ 1093538 h 5194292"/>
              <a:gd name="connsiteX762" fmla="*/ 2066920 w 4271958"/>
              <a:gd name="connsiteY762" fmla="*/ 1086489 h 5194292"/>
              <a:gd name="connsiteX763" fmla="*/ 2067555 w 4271958"/>
              <a:gd name="connsiteY763" fmla="*/ 1085854 h 5194292"/>
              <a:gd name="connsiteX764" fmla="*/ 2065333 w 4271958"/>
              <a:gd name="connsiteY764" fmla="*/ 1085854 h 5194292"/>
              <a:gd name="connsiteX765" fmla="*/ 2068668 w 4271958"/>
              <a:gd name="connsiteY765" fmla="*/ 1084742 h 5194292"/>
              <a:gd name="connsiteX766" fmla="*/ 2069271 w 4271958"/>
              <a:gd name="connsiteY766" fmla="*/ 1084139 h 5194292"/>
              <a:gd name="connsiteX767" fmla="*/ 2070156 w 4271958"/>
              <a:gd name="connsiteY767" fmla="*/ 1083534 h 5194292"/>
              <a:gd name="connsiteX768" fmla="*/ 2071123 w 4271958"/>
              <a:gd name="connsiteY768" fmla="*/ 1081537 h 5194292"/>
              <a:gd name="connsiteX769" fmla="*/ 2135872 w 4271958"/>
              <a:gd name="connsiteY769" fmla="*/ 947740 h 5194292"/>
              <a:gd name="connsiteX770" fmla="*/ 3516308 w 4271958"/>
              <a:gd name="connsiteY770" fmla="*/ 649286 h 5194292"/>
              <a:gd name="connsiteX771" fmla="*/ 3527420 w 4271958"/>
              <a:gd name="connsiteY771" fmla="*/ 869950 h 5194292"/>
              <a:gd name="connsiteX772" fmla="*/ 3398833 w 4271958"/>
              <a:gd name="connsiteY772" fmla="*/ 987425 h 5194292"/>
              <a:gd name="connsiteX773" fmla="*/ 3282945 w 4271958"/>
              <a:gd name="connsiteY773" fmla="*/ 860425 h 5194292"/>
              <a:gd name="connsiteX774" fmla="*/ 603183 w 4271958"/>
              <a:gd name="connsiteY774" fmla="*/ 615949 h 5194292"/>
              <a:gd name="connsiteX775" fmla="*/ 694705 w 4271958"/>
              <a:gd name="connsiteY775" fmla="*/ 695882 h 5194292"/>
              <a:gd name="connsiteX776" fmla="*/ 702566 w 4271958"/>
              <a:gd name="connsiteY776" fmla="*/ 848654 h 5194292"/>
              <a:gd name="connsiteX777" fmla="*/ 706427 w 4271958"/>
              <a:gd name="connsiteY777" fmla="*/ 923682 h 5194292"/>
              <a:gd name="connsiteX778" fmla="*/ 695999 w 4271958"/>
              <a:gd name="connsiteY778" fmla="*/ 710652 h 5194292"/>
              <a:gd name="connsiteX779" fmla="*/ 695326 w 4271958"/>
              <a:gd name="connsiteY779" fmla="*/ 696913 h 5194292"/>
              <a:gd name="connsiteX780" fmla="*/ 925514 w 4271958"/>
              <a:gd name="connsiteY780" fmla="*/ 874714 h 5194292"/>
              <a:gd name="connsiteX781" fmla="*/ 817563 w 4271958"/>
              <a:gd name="connsiteY781" fmla="*/ 1011240 h 5194292"/>
              <a:gd name="connsiteX782" fmla="*/ 706439 w 4271958"/>
              <a:gd name="connsiteY782" fmla="*/ 923926 h 5194292"/>
              <a:gd name="connsiteX783" fmla="*/ 703763 w 4271958"/>
              <a:gd name="connsiteY783" fmla="*/ 921796 h 5194292"/>
              <a:gd name="connsiteX784" fmla="*/ 535127 w 4271958"/>
              <a:gd name="connsiteY784" fmla="*/ 787570 h 5194292"/>
              <a:gd name="connsiteX785" fmla="*/ 490539 w 4271958"/>
              <a:gd name="connsiteY785" fmla="*/ 745252 h 5194292"/>
              <a:gd name="connsiteX786" fmla="*/ 3629021 w 4271958"/>
              <a:gd name="connsiteY786" fmla="*/ 541335 h 5194292"/>
              <a:gd name="connsiteX787" fmla="*/ 3746496 w 4271958"/>
              <a:gd name="connsiteY787" fmla="*/ 668336 h 5194292"/>
              <a:gd name="connsiteX788" fmla="*/ 3527421 w 4271958"/>
              <a:gd name="connsiteY788" fmla="*/ 869950 h 5194292"/>
              <a:gd name="connsiteX789" fmla="*/ 3516308 w 4271958"/>
              <a:gd name="connsiteY789" fmla="*/ 649286 h 5194292"/>
              <a:gd name="connsiteX790" fmla="*/ 2187571 w 4271958"/>
              <a:gd name="connsiteY790" fmla="*/ 134938 h 5194292"/>
              <a:gd name="connsiteX791" fmla="*/ 2176459 w 4271958"/>
              <a:gd name="connsiteY791" fmla="*/ 366713 h 5194292"/>
              <a:gd name="connsiteX792" fmla="*/ 2028610 w 4271958"/>
              <a:gd name="connsiteY792" fmla="*/ 245366 h 5194292"/>
              <a:gd name="connsiteX793" fmla="*/ 2176458 w 4271958"/>
              <a:gd name="connsiteY793" fmla="*/ 366713 h 5194292"/>
              <a:gd name="connsiteX794" fmla="*/ 2171696 w 4271958"/>
              <a:gd name="connsiteY794" fmla="*/ 449263 h 5194292"/>
              <a:gd name="connsiteX795" fmla="*/ 2000245 w 4271958"/>
              <a:gd name="connsiteY795" fmla="*/ 439738 h 5194292"/>
              <a:gd name="connsiteX796" fmla="*/ 2008183 w 4271958"/>
              <a:gd name="connsiteY796" fmla="*/ 228600 h 5194292"/>
              <a:gd name="connsiteX797" fmla="*/ 2008183 w 4271958"/>
              <a:gd name="connsiteY797" fmla="*/ 228601 h 5194292"/>
              <a:gd name="connsiteX798" fmla="*/ 2012946 w 4271958"/>
              <a:gd name="connsiteY798" fmla="*/ 139701 h 5194292"/>
              <a:gd name="connsiteX799" fmla="*/ 2020883 w 4271958"/>
              <a:gd name="connsiteY799" fmla="*/ 0 h 5194292"/>
              <a:gd name="connsiteX800" fmla="*/ 2193920 w 4271958"/>
              <a:gd name="connsiteY800" fmla="*/ 9525 h 5194292"/>
              <a:gd name="connsiteX801" fmla="*/ 2187570 w 4271958"/>
              <a:gd name="connsiteY801" fmla="*/ 134938 h 5194292"/>
              <a:gd name="connsiteX802" fmla="*/ 2012945 w 4271958"/>
              <a:gd name="connsiteY802" fmla="*/ 139701 h 5194292"/>
              <a:gd name="connsiteX803" fmla="*/ 2012945 w 4271958"/>
              <a:gd name="connsiteY803" fmla="*/ 139700 h 5194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</a:cxnLst>
            <a:rect l="l" t="t" r="r" b="b"/>
            <a:pathLst>
              <a:path w="4271958" h="5194292">
                <a:moveTo>
                  <a:pt x="1877852" y="4807053"/>
                </a:moveTo>
                <a:lnTo>
                  <a:pt x="1850081" y="4826492"/>
                </a:lnTo>
                <a:lnTo>
                  <a:pt x="1877822" y="4807546"/>
                </a:lnTo>
                <a:lnTo>
                  <a:pt x="1877832" y="4807393"/>
                </a:lnTo>
                <a:close/>
                <a:moveTo>
                  <a:pt x="1827654" y="4780461"/>
                </a:moveTo>
                <a:lnTo>
                  <a:pt x="1816478" y="4783263"/>
                </a:lnTo>
                <a:lnTo>
                  <a:pt x="1785775" y="4790962"/>
                </a:lnTo>
                <a:lnTo>
                  <a:pt x="1785933" y="4791068"/>
                </a:lnTo>
                <a:lnTo>
                  <a:pt x="1785739" y="4791113"/>
                </a:lnTo>
                <a:lnTo>
                  <a:pt x="1786626" y="4791651"/>
                </a:lnTo>
                <a:cubicBezTo>
                  <a:pt x="1787348" y="4792089"/>
                  <a:pt x="1788610" y="4792856"/>
                  <a:pt x="1790820" y="4794197"/>
                </a:cubicBezTo>
                <a:lnTo>
                  <a:pt x="1792583" y="4795268"/>
                </a:lnTo>
                <a:lnTo>
                  <a:pt x="1785933" y="4791068"/>
                </a:lnTo>
                <a:close/>
                <a:moveTo>
                  <a:pt x="1741762" y="4763474"/>
                </a:moveTo>
                <a:lnTo>
                  <a:pt x="1736654" y="4766889"/>
                </a:lnTo>
                <a:lnTo>
                  <a:pt x="1736721" y="4767593"/>
                </a:lnTo>
                <a:lnTo>
                  <a:pt x="1736015" y="4767955"/>
                </a:lnTo>
                <a:lnTo>
                  <a:pt x="1738297" y="4802400"/>
                </a:lnTo>
                <a:lnTo>
                  <a:pt x="1739182" y="4802180"/>
                </a:lnTo>
                <a:lnTo>
                  <a:pt x="1739219" y="4802522"/>
                </a:lnTo>
                <a:lnTo>
                  <a:pt x="1744228" y="4801287"/>
                </a:lnTo>
                <a:cubicBezTo>
                  <a:pt x="1747187" y="4800557"/>
                  <a:pt x="1751627" y="4799462"/>
                  <a:pt x="1758287" y="4797820"/>
                </a:cubicBezTo>
                <a:lnTo>
                  <a:pt x="1780906" y="4792241"/>
                </a:lnTo>
                <a:lnTo>
                  <a:pt x="1738308" y="4802180"/>
                </a:lnTo>
                <a:lnTo>
                  <a:pt x="1736720" y="4767255"/>
                </a:lnTo>
                <a:close/>
                <a:moveTo>
                  <a:pt x="2013610" y="4709313"/>
                </a:moveTo>
                <a:lnTo>
                  <a:pt x="2013105" y="4709320"/>
                </a:lnTo>
                <a:lnTo>
                  <a:pt x="2005123" y="4715045"/>
                </a:lnTo>
                <a:cubicBezTo>
                  <a:pt x="1994564" y="4722619"/>
                  <a:pt x="1980486" y="4732717"/>
                  <a:pt x="1961716" y="4746181"/>
                </a:cubicBezTo>
                <a:lnTo>
                  <a:pt x="1879654" y="4767240"/>
                </a:lnTo>
                <a:lnTo>
                  <a:pt x="1879644" y="4767424"/>
                </a:lnTo>
                <a:lnTo>
                  <a:pt x="1879589" y="4767437"/>
                </a:lnTo>
                <a:lnTo>
                  <a:pt x="1878331" y="4798892"/>
                </a:lnTo>
                <a:lnTo>
                  <a:pt x="1878818" y="4790597"/>
                </a:lnTo>
                <a:cubicBezTo>
                  <a:pt x="1879146" y="4784999"/>
                  <a:pt x="1879585" y="4777534"/>
                  <a:pt x="1880169" y="4767581"/>
                </a:cubicBezTo>
                <a:cubicBezTo>
                  <a:pt x="1880169" y="4767581"/>
                  <a:pt x="1880169" y="4767581"/>
                  <a:pt x="1961969" y="4746505"/>
                </a:cubicBezTo>
                <a:cubicBezTo>
                  <a:pt x="1961969" y="4746505"/>
                  <a:pt x="1961969" y="4746505"/>
                  <a:pt x="1993521" y="4723782"/>
                </a:cubicBezTo>
                <a:close/>
                <a:moveTo>
                  <a:pt x="2192797" y="4706606"/>
                </a:moveTo>
                <a:lnTo>
                  <a:pt x="2192493" y="4706613"/>
                </a:lnTo>
                <a:lnTo>
                  <a:pt x="2177714" y="4900582"/>
                </a:lnTo>
                <a:lnTo>
                  <a:pt x="2177825" y="4900657"/>
                </a:lnTo>
                <a:close/>
                <a:moveTo>
                  <a:pt x="2369269" y="4702730"/>
                </a:moveTo>
                <a:lnTo>
                  <a:pt x="2367815" y="4702762"/>
                </a:lnTo>
                <a:lnTo>
                  <a:pt x="2369472" y="4726045"/>
                </a:lnTo>
                <a:cubicBezTo>
                  <a:pt x="2370791" y="4744588"/>
                  <a:pt x="2372550" y="4769311"/>
                  <a:pt x="2374895" y="4802276"/>
                </a:cubicBezTo>
                <a:cubicBezTo>
                  <a:pt x="2374895" y="4802276"/>
                  <a:pt x="2374895" y="4802276"/>
                  <a:pt x="2236640" y="4948975"/>
                </a:cubicBezTo>
                <a:lnTo>
                  <a:pt x="2211383" y="4975774"/>
                </a:lnTo>
                <a:lnTo>
                  <a:pt x="2211383" y="4976686"/>
                </a:lnTo>
                <a:lnTo>
                  <a:pt x="2219540" y="4968072"/>
                </a:lnTo>
                <a:cubicBezTo>
                  <a:pt x="2239735" y="4946746"/>
                  <a:pt x="2268007" y="4916889"/>
                  <a:pt x="2307589" y="4875090"/>
                </a:cubicBezTo>
                <a:lnTo>
                  <a:pt x="2374997" y="4803904"/>
                </a:lnTo>
                <a:lnTo>
                  <a:pt x="2374895" y="4802778"/>
                </a:lnTo>
                <a:lnTo>
                  <a:pt x="2376313" y="4801384"/>
                </a:lnTo>
                <a:lnTo>
                  <a:pt x="2376214" y="4800005"/>
                </a:lnTo>
                <a:cubicBezTo>
                  <a:pt x="2375884" y="4795375"/>
                  <a:pt x="2374809" y="4780326"/>
                  <a:pt x="2371318" y="4731420"/>
                </a:cubicBezTo>
                <a:close/>
                <a:moveTo>
                  <a:pt x="2573121" y="4525208"/>
                </a:moveTo>
                <a:lnTo>
                  <a:pt x="2574920" y="4546050"/>
                </a:lnTo>
                <a:lnTo>
                  <a:pt x="2514380" y="4606223"/>
                </a:lnTo>
                <a:lnTo>
                  <a:pt x="2574957" y="4546712"/>
                </a:lnTo>
                <a:lnTo>
                  <a:pt x="2574920" y="4546324"/>
                </a:lnTo>
                <a:lnTo>
                  <a:pt x="2575032" y="4546225"/>
                </a:lnTo>
                <a:lnTo>
                  <a:pt x="2574988" y="4545749"/>
                </a:lnTo>
                <a:cubicBezTo>
                  <a:pt x="2574873" y="4544484"/>
                  <a:pt x="2574586" y="4541321"/>
                  <a:pt x="2573867" y="4533415"/>
                </a:cubicBezTo>
                <a:close/>
                <a:moveTo>
                  <a:pt x="2316158" y="4424355"/>
                </a:moveTo>
                <a:lnTo>
                  <a:pt x="2275898" y="4506454"/>
                </a:lnTo>
                <a:lnTo>
                  <a:pt x="2290092" y="4477983"/>
                </a:lnTo>
                <a:lnTo>
                  <a:pt x="2316660" y="4424690"/>
                </a:lnTo>
                <a:close/>
                <a:moveTo>
                  <a:pt x="2640643" y="4377363"/>
                </a:moveTo>
                <a:lnTo>
                  <a:pt x="2568538" y="4470159"/>
                </a:lnTo>
                <a:lnTo>
                  <a:pt x="2568570" y="4470523"/>
                </a:lnTo>
                <a:lnTo>
                  <a:pt x="2567888" y="4471432"/>
                </a:lnTo>
                <a:lnTo>
                  <a:pt x="2568075" y="4473170"/>
                </a:lnTo>
                <a:lnTo>
                  <a:pt x="2570036" y="4491482"/>
                </a:lnTo>
                <a:lnTo>
                  <a:pt x="2570231" y="4491727"/>
                </a:lnTo>
                <a:cubicBezTo>
                  <a:pt x="2570231" y="4491727"/>
                  <a:pt x="2570231" y="4491727"/>
                  <a:pt x="2570304" y="4492576"/>
                </a:cubicBezTo>
                <a:lnTo>
                  <a:pt x="2570327" y="4492837"/>
                </a:lnTo>
                <a:lnTo>
                  <a:pt x="2571581" y="4494474"/>
                </a:lnTo>
                <a:cubicBezTo>
                  <a:pt x="2573004" y="4496330"/>
                  <a:pt x="2575851" y="4500043"/>
                  <a:pt x="2581544" y="4507468"/>
                </a:cubicBezTo>
                <a:lnTo>
                  <a:pt x="2591446" y="4520383"/>
                </a:lnTo>
                <a:lnTo>
                  <a:pt x="2585806" y="4512659"/>
                </a:lnTo>
                <a:cubicBezTo>
                  <a:pt x="2582183" y="4507698"/>
                  <a:pt x="2577352" y="4501084"/>
                  <a:pt x="2570912" y="4492264"/>
                </a:cubicBezTo>
                <a:cubicBezTo>
                  <a:pt x="2570912" y="4492264"/>
                  <a:pt x="2570912" y="4492264"/>
                  <a:pt x="2568570" y="4471098"/>
                </a:cubicBezTo>
                <a:close/>
                <a:moveTo>
                  <a:pt x="1689095" y="4376730"/>
                </a:moveTo>
                <a:lnTo>
                  <a:pt x="1757358" y="4403718"/>
                </a:lnTo>
                <a:lnTo>
                  <a:pt x="1757358" y="4403717"/>
                </a:lnTo>
                <a:lnTo>
                  <a:pt x="1689096" y="4376730"/>
                </a:lnTo>
                <a:close/>
                <a:moveTo>
                  <a:pt x="1609053" y="4361968"/>
                </a:moveTo>
                <a:lnTo>
                  <a:pt x="1637735" y="4395810"/>
                </a:lnTo>
                <a:lnTo>
                  <a:pt x="1637821" y="4395780"/>
                </a:lnTo>
                <a:lnTo>
                  <a:pt x="1701608" y="4471927"/>
                </a:lnTo>
                <a:lnTo>
                  <a:pt x="1638295" y="4395780"/>
                </a:lnTo>
                <a:close/>
                <a:moveTo>
                  <a:pt x="2359201" y="4337015"/>
                </a:moveTo>
                <a:lnTo>
                  <a:pt x="2359021" y="4337043"/>
                </a:lnTo>
                <a:lnTo>
                  <a:pt x="2325683" y="4405305"/>
                </a:lnTo>
                <a:lnTo>
                  <a:pt x="2410325" y="4486812"/>
                </a:lnTo>
                <a:lnTo>
                  <a:pt x="2410791" y="4487128"/>
                </a:lnTo>
                <a:cubicBezTo>
                  <a:pt x="2410791" y="4487128"/>
                  <a:pt x="2410791" y="4487128"/>
                  <a:pt x="2326505" y="4404942"/>
                </a:cubicBezTo>
                <a:close/>
                <a:moveTo>
                  <a:pt x="1582474" y="4335787"/>
                </a:moveTo>
                <a:lnTo>
                  <a:pt x="1587989" y="4337608"/>
                </a:lnTo>
                <a:lnTo>
                  <a:pt x="1587501" y="4337044"/>
                </a:lnTo>
                <a:lnTo>
                  <a:pt x="1587498" y="4337043"/>
                </a:lnTo>
                <a:lnTo>
                  <a:pt x="1587495" y="4337042"/>
                </a:lnTo>
                <a:lnTo>
                  <a:pt x="1587499" y="4337043"/>
                </a:lnTo>
                <a:lnTo>
                  <a:pt x="1585974" y="4336535"/>
                </a:lnTo>
                <a:lnTo>
                  <a:pt x="1587495" y="4337042"/>
                </a:lnTo>
                <a:close/>
                <a:moveTo>
                  <a:pt x="2789233" y="4335455"/>
                </a:moveTo>
                <a:cubicBezTo>
                  <a:pt x="2761123" y="4429091"/>
                  <a:pt x="2718957" y="4522726"/>
                  <a:pt x="2658051" y="4611680"/>
                </a:cubicBezTo>
                <a:lnTo>
                  <a:pt x="2597145" y="4527408"/>
                </a:lnTo>
                <a:cubicBezTo>
                  <a:pt x="2669764" y="4454841"/>
                  <a:pt x="2740040" y="4384614"/>
                  <a:pt x="2789233" y="4335455"/>
                </a:cubicBezTo>
                <a:close/>
                <a:moveTo>
                  <a:pt x="2451207" y="4322718"/>
                </a:moveTo>
                <a:lnTo>
                  <a:pt x="2451081" y="4322735"/>
                </a:lnTo>
                <a:lnTo>
                  <a:pt x="2451096" y="4322755"/>
                </a:lnTo>
                <a:lnTo>
                  <a:pt x="2450642" y="4322826"/>
                </a:lnTo>
                <a:lnTo>
                  <a:pt x="2452312" y="4325214"/>
                </a:lnTo>
                <a:cubicBezTo>
                  <a:pt x="2457470" y="4332588"/>
                  <a:pt x="2478103" y="4362087"/>
                  <a:pt x="2560633" y="4480083"/>
                </a:cubicBezTo>
                <a:cubicBezTo>
                  <a:pt x="2511466" y="4545832"/>
                  <a:pt x="2462299" y="4609233"/>
                  <a:pt x="2422498" y="4660893"/>
                </a:cubicBezTo>
                <a:cubicBezTo>
                  <a:pt x="2422498" y="4660893"/>
                  <a:pt x="2422498" y="4660893"/>
                  <a:pt x="2297020" y="4612127"/>
                </a:cubicBezTo>
                <a:lnTo>
                  <a:pt x="2235754" y="4588317"/>
                </a:lnTo>
                <a:lnTo>
                  <a:pt x="2235196" y="4589455"/>
                </a:lnTo>
                <a:lnTo>
                  <a:pt x="2235195" y="4589455"/>
                </a:lnTo>
                <a:lnTo>
                  <a:pt x="2235079" y="4589694"/>
                </a:lnTo>
                <a:lnTo>
                  <a:pt x="2421674" y="4661962"/>
                </a:lnTo>
                <a:lnTo>
                  <a:pt x="2422455" y="4660892"/>
                </a:lnTo>
                <a:lnTo>
                  <a:pt x="2423003" y="4661154"/>
                </a:lnTo>
                <a:lnTo>
                  <a:pt x="2488169" y="4576164"/>
                </a:lnTo>
                <a:cubicBezTo>
                  <a:pt x="2511616" y="4545460"/>
                  <a:pt x="2536234" y="4512984"/>
                  <a:pt x="2560852" y="4479917"/>
                </a:cubicBezTo>
                <a:lnTo>
                  <a:pt x="2560871" y="4479941"/>
                </a:lnTo>
                <a:lnTo>
                  <a:pt x="2561210" y="4479473"/>
                </a:lnTo>
                <a:lnTo>
                  <a:pt x="2559796" y="4477459"/>
                </a:lnTo>
                <a:cubicBezTo>
                  <a:pt x="2555483" y="4471312"/>
                  <a:pt x="2540385" y="4449798"/>
                  <a:pt x="2487544" y="4374500"/>
                </a:cubicBezTo>
                <a:close/>
                <a:moveTo>
                  <a:pt x="2108196" y="4233855"/>
                </a:moveTo>
                <a:lnTo>
                  <a:pt x="2108195" y="4233856"/>
                </a:lnTo>
                <a:lnTo>
                  <a:pt x="2093908" y="4271955"/>
                </a:lnTo>
                <a:close/>
                <a:moveTo>
                  <a:pt x="2003421" y="4209514"/>
                </a:moveTo>
                <a:lnTo>
                  <a:pt x="2063745" y="4249730"/>
                </a:lnTo>
                <a:lnTo>
                  <a:pt x="2063746" y="4249730"/>
                </a:lnTo>
                <a:close/>
                <a:moveTo>
                  <a:pt x="1943867" y="4168831"/>
                </a:moveTo>
                <a:lnTo>
                  <a:pt x="1973258" y="4189405"/>
                </a:lnTo>
                <a:lnTo>
                  <a:pt x="1938333" y="4292592"/>
                </a:lnTo>
                <a:lnTo>
                  <a:pt x="1922458" y="4337042"/>
                </a:lnTo>
                <a:lnTo>
                  <a:pt x="1922458" y="4337043"/>
                </a:lnTo>
                <a:lnTo>
                  <a:pt x="1987545" y="4492617"/>
                </a:lnTo>
                <a:lnTo>
                  <a:pt x="1882771" y="4452930"/>
                </a:lnTo>
                <a:lnTo>
                  <a:pt x="1882770" y="4452930"/>
                </a:lnTo>
                <a:lnTo>
                  <a:pt x="1987545" y="4492618"/>
                </a:lnTo>
                <a:lnTo>
                  <a:pt x="2006595" y="4543418"/>
                </a:lnTo>
                <a:lnTo>
                  <a:pt x="2006595" y="4543417"/>
                </a:lnTo>
                <a:lnTo>
                  <a:pt x="1987545" y="4492617"/>
                </a:lnTo>
                <a:lnTo>
                  <a:pt x="1987546" y="4492617"/>
                </a:lnTo>
                <a:lnTo>
                  <a:pt x="1922458" y="4337043"/>
                </a:lnTo>
                <a:lnTo>
                  <a:pt x="1938333" y="4292593"/>
                </a:lnTo>
                <a:lnTo>
                  <a:pt x="1973258" y="4189405"/>
                </a:lnTo>
                <a:lnTo>
                  <a:pt x="1973368" y="4189099"/>
                </a:lnTo>
                <a:lnTo>
                  <a:pt x="1972314" y="4188375"/>
                </a:lnTo>
                <a:cubicBezTo>
                  <a:pt x="1970814" y="4187344"/>
                  <a:pt x="1967813" y="4185283"/>
                  <a:pt x="1961813" y="4181161"/>
                </a:cubicBezTo>
                <a:close/>
                <a:moveTo>
                  <a:pt x="1757358" y="4146542"/>
                </a:moveTo>
                <a:lnTo>
                  <a:pt x="1582734" y="4335454"/>
                </a:lnTo>
                <a:lnTo>
                  <a:pt x="1582735" y="4335455"/>
                </a:lnTo>
                <a:close/>
                <a:moveTo>
                  <a:pt x="1819337" y="4081219"/>
                </a:moveTo>
                <a:lnTo>
                  <a:pt x="1819226" y="4081340"/>
                </a:lnTo>
                <a:lnTo>
                  <a:pt x="1819271" y="4081456"/>
                </a:lnTo>
                <a:lnTo>
                  <a:pt x="1830383" y="4111617"/>
                </a:lnTo>
                <a:lnTo>
                  <a:pt x="1835778" y="4112876"/>
                </a:lnTo>
                <a:lnTo>
                  <a:pt x="1830978" y="4111669"/>
                </a:lnTo>
                <a:close/>
                <a:moveTo>
                  <a:pt x="1552501" y="4032218"/>
                </a:moveTo>
                <a:lnTo>
                  <a:pt x="1456494" y="4183961"/>
                </a:lnTo>
                <a:lnTo>
                  <a:pt x="1457325" y="4184979"/>
                </a:lnTo>
                <a:lnTo>
                  <a:pt x="1457271" y="4185071"/>
                </a:lnTo>
                <a:lnTo>
                  <a:pt x="1458879" y="4186999"/>
                </a:lnTo>
                <a:cubicBezTo>
                  <a:pt x="1463303" y="4192301"/>
                  <a:pt x="1477679" y="4209533"/>
                  <a:pt x="1524401" y="4265535"/>
                </a:cubicBezTo>
                <a:lnTo>
                  <a:pt x="1581875" y="4334423"/>
                </a:lnTo>
                <a:lnTo>
                  <a:pt x="1457320" y="4184642"/>
                </a:lnTo>
                <a:lnTo>
                  <a:pt x="1552570" y="4032242"/>
                </a:lnTo>
                <a:lnTo>
                  <a:pt x="1552571" y="4032242"/>
                </a:lnTo>
                <a:lnTo>
                  <a:pt x="1552571" y="4032241"/>
                </a:lnTo>
                <a:close/>
                <a:moveTo>
                  <a:pt x="2239926" y="4030831"/>
                </a:moveTo>
                <a:lnTo>
                  <a:pt x="2330445" y="4159243"/>
                </a:lnTo>
                <a:lnTo>
                  <a:pt x="2330446" y="4159242"/>
                </a:lnTo>
                <a:lnTo>
                  <a:pt x="2439149" y="4306564"/>
                </a:lnTo>
                <a:lnTo>
                  <a:pt x="2435959" y="4302181"/>
                </a:lnTo>
                <a:cubicBezTo>
                  <a:pt x="2424729" y="4286751"/>
                  <a:pt x="2405075" y="4259748"/>
                  <a:pt x="2370682" y="4212492"/>
                </a:cubicBezTo>
                <a:lnTo>
                  <a:pt x="2331691" y="4158920"/>
                </a:lnTo>
                <a:lnTo>
                  <a:pt x="2330789" y="4159243"/>
                </a:lnTo>
                <a:close/>
                <a:moveTo>
                  <a:pt x="1420599" y="3993706"/>
                </a:moveTo>
                <a:lnTo>
                  <a:pt x="1414461" y="4004063"/>
                </a:lnTo>
                <a:lnTo>
                  <a:pt x="1420566" y="3994142"/>
                </a:lnTo>
                <a:lnTo>
                  <a:pt x="1420962" y="3994250"/>
                </a:lnTo>
                <a:lnTo>
                  <a:pt x="1421186" y="3993903"/>
                </a:lnTo>
                <a:close/>
                <a:moveTo>
                  <a:pt x="2686027" y="3988965"/>
                </a:moveTo>
                <a:lnTo>
                  <a:pt x="2651925" y="3998833"/>
                </a:lnTo>
                <a:lnTo>
                  <a:pt x="2685512" y="3989143"/>
                </a:lnTo>
                <a:cubicBezTo>
                  <a:pt x="2685512" y="3989143"/>
                  <a:pt x="2685512" y="3989143"/>
                  <a:pt x="2746012" y="4050557"/>
                </a:cubicBezTo>
                <a:lnTo>
                  <a:pt x="2757402" y="4062119"/>
                </a:lnTo>
                <a:lnTo>
                  <a:pt x="2733253" y="4037416"/>
                </a:lnTo>
                <a:cubicBezTo>
                  <a:pt x="2719566" y="4023414"/>
                  <a:pt x="2703923" y="4007411"/>
                  <a:pt x="2686045" y="3989123"/>
                </a:cubicBezTo>
                <a:lnTo>
                  <a:pt x="2686151" y="3989092"/>
                </a:lnTo>
                <a:close/>
                <a:moveTo>
                  <a:pt x="2528677" y="3829043"/>
                </a:moveTo>
                <a:lnTo>
                  <a:pt x="2532536" y="3832965"/>
                </a:lnTo>
                <a:cubicBezTo>
                  <a:pt x="2543218" y="3843820"/>
                  <a:pt x="2567253" y="3868244"/>
                  <a:pt x="2621333" y="3923200"/>
                </a:cubicBezTo>
                <a:lnTo>
                  <a:pt x="2661444" y="3963961"/>
                </a:lnTo>
                <a:lnTo>
                  <a:pt x="2528803" y="3829043"/>
                </a:lnTo>
                <a:close/>
                <a:moveTo>
                  <a:pt x="2514376" y="3829043"/>
                </a:moveTo>
                <a:lnTo>
                  <a:pt x="2520843" y="3914993"/>
                </a:lnTo>
                <a:lnTo>
                  <a:pt x="2521399" y="3915981"/>
                </a:lnTo>
                <a:cubicBezTo>
                  <a:pt x="2521399" y="3915981"/>
                  <a:pt x="2521399" y="3915981"/>
                  <a:pt x="2521463" y="3916748"/>
                </a:cubicBezTo>
                <a:lnTo>
                  <a:pt x="2521514" y="3917356"/>
                </a:lnTo>
                <a:lnTo>
                  <a:pt x="2521863" y="3917969"/>
                </a:lnTo>
                <a:cubicBezTo>
                  <a:pt x="2524619" y="3922812"/>
                  <a:pt x="2535639" y="3942183"/>
                  <a:pt x="2579719" y="4019666"/>
                </a:cubicBezTo>
                <a:lnTo>
                  <a:pt x="2580327" y="4019491"/>
                </a:lnTo>
                <a:lnTo>
                  <a:pt x="2579439" y="4017926"/>
                </a:lnTo>
                <a:cubicBezTo>
                  <a:pt x="2576687" y="4013074"/>
                  <a:pt x="2565678" y="3993665"/>
                  <a:pt x="2521641" y="3916030"/>
                </a:cubicBezTo>
                <a:cubicBezTo>
                  <a:pt x="2521641" y="3916030"/>
                  <a:pt x="2521641" y="3916030"/>
                  <a:pt x="2518669" y="3877323"/>
                </a:cubicBezTo>
                <a:lnTo>
                  <a:pt x="2514961" y="3829043"/>
                </a:lnTo>
                <a:close/>
                <a:moveTo>
                  <a:pt x="2472408" y="3829043"/>
                </a:moveTo>
                <a:lnTo>
                  <a:pt x="2476184" y="3835743"/>
                </a:lnTo>
                <a:lnTo>
                  <a:pt x="2489831" y="3859961"/>
                </a:lnTo>
                <a:lnTo>
                  <a:pt x="2472773" y="3829043"/>
                </a:lnTo>
                <a:close/>
                <a:moveTo>
                  <a:pt x="2325878" y="3829043"/>
                </a:moveTo>
                <a:lnTo>
                  <a:pt x="2330678" y="3839581"/>
                </a:lnTo>
                <a:cubicBezTo>
                  <a:pt x="2339970" y="3859982"/>
                  <a:pt x="2361650" y="3907583"/>
                  <a:pt x="2412239" y="4018654"/>
                </a:cubicBezTo>
                <a:lnTo>
                  <a:pt x="2455460" y="4113551"/>
                </a:lnTo>
                <a:lnTo>
                  <a:pt x="2455631" y="4113490"/>
                </a:lnTo>
                <a:cubicBezTo>
                  <a:pt x="2455631" y="4113490"/>
                  <a:pt x="2455631" y="4113490"/>
                  <a:pt x="2367512" y="3919742"/>
                </a:cubicBezTo>
                <a:lnTo>
                  <a:pt x="2326261" y="3829043"/>
                </a:lnTo>
                <a:close/>
                <a:moveTo>
                  <a:pt x="2096784" y="3829043"/>
                </a:moveTo>
                <a:lnTo>
                  <a:pt x="2100258" y="3833703"/>
                </a:lnTo>
                <a:cubicBezTo>
                  <a:pt x="2100258" y="3833703"/>
                  <a:pt x="2100258" y="3833703"/>
                  <a:pt x="2093590" y="3852460"/>
                </a:cubicBezTo>
                <a:lnTo>
                  <a:pt x="2092393" y="3855827"/>
                </a:lnTo>
                <a:lnTo>
                  <a:pt x="2100258" y="3833805"/>
                </a:lnTo>
                <a:lnTo>
                  <a:pt x="2193921" y="3965568"/>
                </a:lnTo>
                <a:lnTo>
                  <a:pt x="2193974" y="3965644"/>
                </a:lnTo>
                <a:lnTo>
                  <a:pt x="2194295" y="3964629"/>
                </a:lnTo>
                <a:lnTo>
                  <a:pt x="2100258" y="3833699"/>
                </a:lnTo>
                <a:lnTo>
                  <a:pt x="2100437" y="3832986"/>
                </a:lnTo>
                <a:lnTo>
                  <a:pt x="2097480" y="3829043"/>
                </a:lnTo>
                <a:close/>
                <a:moveTo>
                  <a:pt x="1750732" y="3829043"/>
                </a:moveTo>
                <a:lnTo>
                  <a:pt x="1743418" y="3835277"/>
                </a:lnTo>
                <a:lnTo>
                  <a:pt x="1751238" y="3829043"/>
                </a:lnTo>
                <a:close/>
                <a:moveTo>
                  <a:pt x="1717441" y="3829043"/>
                </a:moveTo>
                <a:lnTo>
                  <a:pt x="1724020" y="3850984"/>
                </a:lnTo>
                <a:cubicBezTo>
                  <a:pt x="1724020" y="3850984"/>
                  <a:pt x="1724020" y="3850984"/>
                  <a:pt x="1638940" y="3923493"/>
                </a:cubicBezTo>
                <a:lnTo>
                  <a:pt x="1597466" y="3958838"/>
                </a:lnTo>
                <a:lnTo>
                  <a:pt x="1724021" y="3851267"/>
                </a:lnTo>
                <a:lnTo>
                  <a:pt x="1760496" y="3932147"/>
                </a:lnTo>
                <a:lnTo>
                  <a:pt x="1724020" y="3850739"/>
                </a:lnTo>
                <a:lnTo>
                  <a:pt x="1724409" y="3850429"/>
                </a:lnTo>
                <a:lnTo>
                  <a:pt x="1723782" y="3848292"/>
                </a:lnTo>
                <a:lnTo>
                  <a:pt x="1718136" y="3829043"/>
                </a:lnTo>
                <a:close/>
                <a:moveTo>
                  <a:pt x="2702075" y="3675055"/>
                </a:moveTo>
                <a:cubicBezTo>
                  <a:pt x="2702075" y="3675055"/>
                  <a:pt x="2702075" y="3675055"/>
                  <a:pt x="2787051" y="3778215"/>
                </a:cubicBezTo>
                <a:lnTo>
                  <a:pt x="2828850" y="3828958"/>
                </a:lnTo>
                <a:lnTo>
                  <a:pt x="2829076" y="3828988"/>
                </a:lnTo>
                <a:cubicBezTo>
                  <a:pt x="2831419" y="3833696"/>
                  <a:pt x="2836104" y="3876066"/>
                  <a:pt x="2838446" y="3944328"/>
                </a:cubicBezTo>
                <a:lnTo>
                  <a:pt x="2782524" y="3960718"/>
                </a:lnTo>
                <a:lnTo>
                  <a:pt x="2782883" y="3961077"/>
                </a:lnTo>
                <a:lnTo>
                  <a:pt x="2782544" y="3961177"/>
                </a:lnTo>
                <a:lnTo>
                  <a:pt x="2783054" y="3961690"/>
                </a:lnTo>
                <a:cubicBezTo>
                  <a:pt x="2783933" y="3962575"/>
                  <a:pt x="2785691" y="3964345"/>
                  <a:pt x="2789208" y="3967885"/>
                </a:cubicBezTo>
                <a:lnTo>
                  <a:pt x="2791846" y="3970540"/>
                </a:lnTo>
                <a:lnTo>
                  <a:pt x="2782883" y="3961420"/>
                </a:lnTo>
                <a:cubicBezTo>
                  <a:pt x="2782883" y="3961420"/>
                  <a:pt x="2782883" y="3961420"/>
                  <a:pt x="2838446" y="3944930"/>
                </a:cubicBezTo>
                <a:cubicBezTo>
                  <a:pt x="2838446" y="3968487"/>
                  <a:pt x="2838446" y="3992043"/>
                  <a:pt x="2838446" y="4017955"/>
                </a:cubicBezTo>
                <a:lnTo>
                  <a:pt x="2838416" y="4017924"/>
                </a:lnTo>
                <a:lnTo>
                  <a:pt x="2831420" y="4132930"/>
                </a:lnTo>
                <a:lnTo>
                  <a:pt x="2831411" y="4133070"/>
                </a:lnTo>
                <a:cubicBezTo>
                  <a:pt x="2829067" y="4133070"/>
                  <a:pt x="2829067" y="4133070"/>
                  <a:pt x="2829067" y="4135430"/>
                </a:cubicBezTo>
                <a:lnTo>
                  <a:pt x="2828994" y="4135356"/>
                </a:lnTo>
                <a:lnTo>
                  <a:pt x="2828675" y="4135030"/>
                </a:lnTo>
                <a:lnTo>
                  <a:pt x="2775436" y="4202809"/>
                </a:lnTo>
                <a:cubicBezTo>
                  <a:pt x="2755453" y="4228050"/>
                  <a:pt x="2733707" y="4255638"/>
                  <a:pt x="2711372" y="4284988"/>
                </a:cubicBezTo>
                <a:cubicBezTo>
                  <a:pt x="2711372" y="4284988"/>
                  <a:pt x="2711372" y="4284988"/>
                  <a:pt x="2605850" y="4300718"/>
                </a:cubicBezTo>
                <a:lnTo>
                  <a:pt x="2554263" y="4308408"/>
                </a:lnTo>
                <a:lnTo>
                  <a:pt x="2554270" y="4308495"/>
                </a:lnTo>
                <a:lnTo>
                  <a:pt x="2554473" y="4308467"/>
                </a:lnTo>
                <a:lnTo>
                  <a:pt x="2554564" y="4309511"/>
                </a:lnTo>
                <a:lnTo>
                  <a:pt x="2555928" y="4309308"/>
                </a:lnTo>
                <a:cubicBezTo>
                  <a:pt x="2560864" y="4308576"/>
                  <a:pt x="2580605" y="4305648"/>
                  <a:pt x="2659570" y="4293936"/>
                </a:cubicBezTo>
                <a:lnTo>
                  <a:pt x="2710611" y="4286366"/>
                </a:lnTo>
                <a:lnTo>
                  <a:pt x="2711430" y="4285302"/>
                </a:lnTo>
                <a:lnTo>
                  <a:pt x="2712257" y="4285198"/>
                </a:lnTo>
                <a:lnTo>
                  <a:pt x="2775469" y="4203767"/>
                </a:lnTo>
                <a:cubicBezTo>
                  <a:pt x="2795440" y="4178435"/>
                  <a:pt x="2813648" y="4155460"/>
                  <a:pt x="2828920" y="4135430"/>
                </a:cubicBezTo>
                <a:cubicBezTo>
                  <a:pt x="2824221" y="4180203"/>
                  <a:pt x="2817173" y="4224975"/>
                  <a:pt x="2805425" y="4274461"/>
                </a:cubicBezTo>
                <a:lnTo>
                  <a:pt x="2804842" y="4274534"/>
                </a:lnTo>
                <a:lnTo>
                  <a:pt x="2788714" y="4334690"/>
                </a:lnTo>
                <a:cubicBezTo>
                  <a:pt x="2764124" y="4359385"/>
                  <a:pt x="2734264" y="4389371"/>
                  <a:pt x="2701476" y="4422297"/>
                </a:cubicBezTo>
                <a:lnTo>
                  <a:pt x="2596821" y="4527394"/>
                </a:lnTo>
                <a:lnTo>
                  <a:pt x="2597146" y="4527818"/>
                </a:lnTo>
                <a:lnTo>
                  <a:pt x="2596652" y="4528238"/>
                </a:lnTo>
                <a:lnTo>
                  <a:pt x="2597106" y="4528863"/>
                </a:lnTo>
                <a:cubicBezTo>
                  <a:pt x="2599980" y="4532825"/>
                  <a:pt x="2611478" y="4548672"/>
                  <a:pt x="2657470" y="4612060"/>
                </a:cubicBezTo>
                <a:lnTo>
                  <a:pt x="2589188" y="4694091"/>
                </a:lnTo>
                <a:lnTo>
                  <a:pt x="2589208" y="4694303"/>
                </a:lnTo>
                <a:lnTo>
                  <a:pt x="2588843" y="4694485"/>
                </a:lnTo>
                <a:lnTo>
                  <a:pt x="2601650" y="4701936"/>
                </a:lnTo>
                <a:cubicBezTo>
                  <a:pt x="2625610" y="4724651"/>
                  <a:pt x="2620881" y="4754224"/>
                  <a:pt x="2610073" y="4778764"/>
                </a:cubicBezTo>
                <a:cubicBezTo>
                  <a:pt x="2595955" y="4808563"/>
                  <a:pt x="2556691" y="4825215"/>
                  <a:pt x="2525037" y="4834637"/>
                </a:cubicBezTo>
                <a:lnTo>
                  <a:pt x="2498730" y="4841454"/>
                </a:lnTo>
                <a:lnTo>
                  <a:pt x="2497530" y="4842683"/>
                </a:lnTo>
                <a:cubicBezTo>
                  <a:pt x="2492821" y="4842683"/>
                  <a:pt x="2490466" y="4845043"/>
                  <a:pt x="2488111" y="4845043"/>
                </a:cubicBezTo>
                <a:lnTo>
                  <a:pt x="2488017" y="4844396"/>
                </a:lnTo>
                <a:lnTo>
                  <a:pt x="2479793" y="4844396"/>
                </a:lnTo>
                <a:cubicBezTo>
                  <a:pt x="2479793" y="4844396"/>
                  <a:pt x="2477442" y="4849100"/>
                  <a:pt x="2470390" y="4856155"/>
                </a:cubicBezTo>
                <a:cubicBezTo>
                  <a:pt x="2470390" y="4856155"/>
                  <a:pt x="2470390" y="4856155"/>
                  <a:pt x="2388115" y="4790303"/>
                </a:cubicBezTo>
                <a:lnTo>
                  <a:pt x="2387109" y="4791309"/>
                </a:lnTo>
                <a:lnTo>
                  <a:pt x="2388104" y="4792092"/>
                </a:lnTo>
                <a:cubicBezTo>
                  <a:pt x="2392010" y="4795166"/>
                  <a:pt x="2407637" y="4807463"/>
                  <a:pt x="2470145" y="4856649"/>
                </a:cubicBezTo>
                <a:cubicBezTo>
                  <a:pt x="2464192" y="4863676"/>
                  <a:pt x="2454072" y="4874801"/>
                  <a:pt x="2440082" y="4888269"/>
                </a:cubicBezTo>
                <a:lnTo>
                  <a:pt x="2387493" y="4933349"/>
                </a:lnTo>
                <a:lnTo>
                  <a:pt x="2387596" y="4934505"/>
                </a:lnTo>
                <a:cubicBezTo>
                  <a:pt x="2355872" y="4956813"/>
                  <a:pt x="2317686" y="4979707"/>
                  <a:pt x="2272450" y="4997612"/>
                </a:cubicBezTo>
                <a:lnTo>
                  <a:pt x="2211383" y="5016310"/>
                </a:lnTo>
                <a:lnTo>
                  <a:pt x="2211383" y="5112411"/>
                </a:lnTo>
                <a:cubicBezTo>
                  <a:pt x="2211383" y="5156861"/>
                  <a:pt x="2176005" y="5194292"/>
                  <a:pt x="2128833" y="5194292"/>
                </a:cubicBezTo>
                <a:cubicBezTo>
                  <a:pt x="2084020" y="5194292"/>
                  <a:pt x="2046283" y="5156861"/>
                  <a:pt x="2046283" y="5112411"/>
                </a:cubicBezTo>
                <a:cubicBezTo>
                  <a:pt x="2046283" y="5075564"/>
                  <a:pt x="2046283" y="5047929"/>
                  <a:pt x="2046283" y="5027203"/>
                </a:cubicBezTo>
                <a:lnTo>
                  <a:pt x="2046283" y="5025058"/>
                </a:lnTo>
                <a:lnTo>
                  <a:pt x="2030408" y="5023736"/>
                </a:lnTo>
                <a:cubicBezTo>
                  <a:pt x="2030408" y="5023736"/>
                  <a:pt x="2030408" y="5023736"/>
                  <a:pt x="2037458" y="4727865"/>
                </a:cubicBezTo>
                <a:cubicBezTo>
                  <a:pt x="2037458" y="4727865"/>
                  <a:pt x="2037458" y="4727865"/>
                  <a:pt x="2037458" y="4713005"/>
                </a:cubicBezTo>
                <a:lnTo>
                  <a:pt x="2037458" y="4709003"/>
                </a:lnTo>
                <a:lnTo>
                  <a:pt x="2036758" y="4709013"/>
                </a:lnTo>
                <a:lnTo>
                  <a:pt x="2036758" y="4727770"/>
                </a:lnTo>
                <a:lnTo>
                  <a:pt x="2029747" y="5022842"/>
                </a:lnTo>
                <a:cubicBezTo>
                  <a:pt x="1961969" y="5011133"/>
                  <a:pt x="1910552" y="4983031"/>
                  <a:pt x="1868483" y="4954929"/>
                </a:cubicBezTo>
                <a:lnTo>
                  <a:pt x="1868507" y="4954556"/>
                </a:lnTo>
                <a:lnTo>
                  <a:pt x="1810434" y="4908633"/>
                </a:lnTo>
                <a:cubicBezTo>
                  <a:pt x="1793730" y="4894549"/>
                  <a:pt x="1779523" y="4882477"/>
                  <a:pt x="1767314" y="4874758"/>
                </a:cubicBezTo>
                <a:lnTo>
                  <a:pt x="1746210" y="4866142"/>
                </a:lnTo>
                <a:lnTo>
                  <a:pt x="1746246" y="4866474"/>
                </a:lnTo>
                <a:cubicBezTo>
                  <a:pt x="1743891" y="4866474"/>
                  <a:pt x="1741537" y="4866474"/>
                  <a:pt x="1739182" y="4866474"/>
                </a:cubicBezTo>
                <a:cubicBezTo>
                  <a:pt x="1710924" y="4873618"/>
                  <a:pt x="1669421" y="4879422"/>
                  <a:pt x="1635534" y="4861786"/>
                </a:cubicBezTo>
                <a:lnTo>
                  <a:pt x="1604965" y="4835518"/>
                </a:lnTo>
                <a:lnTo>
                  <a:pt x="1604964" y="4835518"/>
                </a:lnTo>
                <a:lnTo>
                  <a:pt x="1604966" y="4835517"/>
                </a:lnTo>
                <a:lnTo>
                  <a:pt x="1607011" y="4834452"/>
                </a:lnTo>
                <a:cubicBezTo>
                  <a:pt x="1610076" y="4832852"/>
                  <a:pt x="1617752" y="4828852"/>
                  <a:pt x="1636943" y="4818853"/>
                </a:cubicBezTo>
                <a:lnTo>
                  <a:pt x="1656134" y="4808853"/>
                </a:lnTo>
                <a:lnTo>
                  <a:pt x="1647845" y="4813097"/>
                </a:lnTo>
                <a:cubicBezTo>
                  <a:pt x="1635148" y="4819598"/>
                  <a:pt x="1620638" y="4827027"/>
                  <a:pt x="1604060" y="4835517"/>
                </a:cubicBezTo>
                <a:cubicBezTo>
                  <a:pt x="1594585" y="4819122"/>
                  <a:pt x="1585108" y="4798042"/>
                  <a:pt x="1585108" y="4767593"/>
                </a:cubicBezTo>
                <a:cubicBezTo>
                  <a:pt x="1584219" y="4752662"/>
                  <a:pt x="1591660" y="4740365"/>
                  <a:pt x="1606054" y="4730086"/>
                </a:cubicBezTo>
                <a:lnTo>
                  <a:pt x="1626013" y="4719606"/>
                </a:lnTo>
                <a:lnTo>
                  <a:pt x="1623271" y="4714565"/>
                </a:lnTo>
                <a:cubicBezTo>
                  <a:pt x="1613837" y="4697024"/>
                  <a:pt x="1581295" y="4634886"/>
                  <a:pt x="1542970" y="4543408"/>
                </a:cubicBezTo>
                <a:lnTo>
                  <a:pt x="1503597" y="4443313"/>
                </a:lnTo>
                <a:lnTo>
                  <a:pt x="1503333" y="4443405"/>
                </a:lnTo>
                <a:cubicBezTo>
                  <a:pt x="1500965" y="4436365"/>
                  <a:pt x="1498598" y="4431672"/>
                  <a:pt x="1498598" y="4426978"/>
                </a:cubicBezTo>
                <a:cubicBezTo>
                  <a:pt x="1498598" y="4426978"/>
                  <a:pt x="1498598" y="4426978"/>
                  <a:pt x="1554116" y="4365665"/>
                </a:cubicBezTo>
                <a:lnTo>
                  <a:pt x="1581411" y="4335521"/>
                </a:lnTo>
                <a:lnTo>
                  <a:pt x="1581149" y="4335455"/>
                </a:lnTo>
                <a:lnTo>
                  <a:pt x="1580860" y="4335455"/>
                </a:lnTo>
                <a:lnTo>
                  <a:pt x="1579863" y="4336556"/>
                </a:lnTo>
                <a:cubicBezTo>
                  <a:pt x="1576004" y="4340813"/>
                  <a:pt x="1560570" y="4357839"/>
                  <a:pt x="1498834" y="4425942"/>
                </a:cubicBezTo>
                <a:cubicBezTo>
                  <a:pt x="1482371" y="4381704"/>
                  <a:pt x="1468260" y="4335137"/>
                  <a:pt x="1454149" y="4286242"/>
                </a:cubicBezTo>
                <a:lnTo>
                  <a:pt x="1507583" y="4306815"/>
                </a:lnTo>
                <a:lnTo>
                  <a:pt x="1496114" y="4302304"/>
                </a:lnTo>
                <a:cubicBezTo>
                  <a:pt x="1484073" y="4297568"/>
                  <a:pt x="1470311" y="4292155"/>
                  <a:pt x="1454583" y="4285970"/>
                </a:cubicBezTo>
                <a:cubicBezTo>
                  <a:pt x="1447593" y="4264762"/>
                  <a:pt x="1442933" y="4241197"/>
                  <a:pt x="1438273" y="4217633"/>
                </a:cubicBezTo>
                <a:cubicBezTo>
                  <a:pt x="1438273" y="4217633"/>
                  <a:pt x="1438273" y="4217633"/>
                  <a:pt x="1440603" y="4213509"/>
                </a:cubicBezTo>
                <a:lnTo>
                  <a:pt x="1443146" y="4209008"/>
                </a:lnTo>
                <a:lnTo>
                  <a:pt x="1437851" y="4217980"/>
                </a:lnTo>
                <a:cubicBezTo>
                  <a:pt x="1430549" y="4192051"/>
                  <a:pt x="1425681" y="4166122"/>
                  <a:pt x="1420812" y="4140192"/>
                </a:cubicBezTo>
                <a:lnTo>
                  <a:pt x="1422645" y="4142440"/>
                </a:lnTo>
                <a:lnTo>
                  <a:pt x="1420755" y="4140054"/>
                </a:lnTo>
                <a:cubicBezTo>
                  <a:pt x="1418402" y="4133014"/>
                  <a:pt x="1416048" y="4123627"/>
                  <a:pt x="1416048" y="4116587"/>
                </a:cubicBezTo>
                <a:cubicBezTo>
                  <a:pt x="1416048" y="4116587"/>
                  <a:pt x="1416048" y="4116587"/>
                  <a:pt x="1488586" y="4053702"/>
                </a:cubicBezTo>
                <a:lnTo>
                  <a:pt x="1524235" y="4022796"/>
                </a:lnTo>
                <a:lnTo>
                  <a:pt x="1523998" y="4022717"/>
                </a:lnTo>
                <a:lnTo>
                  <a:pt x="1524074" y="4022652"/>
                </a:lnTo>
                <a:lnTo>
                  <a:pt x="1523753" y="4022565"/>
                </a:lnTo>
                <a:lnTo>
                  <a:pt x="1522309" y="4023820"/>
                </a:lnTo>
                <a:cubicBezTo>
                  <a:pt x="1517240" y="4028228"/>
                  <a:pt x="1496965" y="4045858"/>
                  <a:pt x="1415865" y="4116380"/>
                </a:cubicBezTo>
                <a:cubicBezTo>
                  <a:pt x="1411163" y="4085821"/>
                  <a:pt x="1406462" y="4055261"/>
                  <a:pt x="1401760" y="4024702"/>
                </a:cubicBezTo>
                <a:lnTo>
                  <a:pt x="1402424" y="4023623"/>
                </a:lnTo>
                <a:lnTo>
                  <a:pt x="1400172" y="3986205"/>
                </a:lnTo>
                <a:lnTo>
                  <a:pt x="1400823" y="3986431"/>
                </a:lnTo>
                <a:lnTo>
                  <a:pt x="1396163" y="3829043"/>
                </a:lnTo>
                <a:lnTo>
                  <a:pt x="1395414" y="3829043"/>
                </a:lnTo>
                <a:lnTo>
                  <a:pt x="1398589" y="3779830"/>
                </a:lnTo>
                <a:lnTo>
                  <a:pt x="1538289" y="3690930"/>
                </a:lnTo>
                <a:lnTo>
                  <a:pt x="1719258" y="3690930"/>
                </a:lnTo>
                <a:lnTo>
                  <a:pt x="1538289" y="3829043"/>
                </a:lnTo>
                <a:lnTo>
                  <a:pt x="1527173" y="3829043"/>
                </a:lnTo>
                <a:lnTo>
                  <a:pt x="1526685" y="3829807"/>
                </a:lnTo>
                <a:lnTo>
                  <a:pt x="1572343" y="3829043"/>
                </a:lnTo>
                <a:lnTo>
                  <a:pt x="1538289" y="3829043"/>
                </a:lnTo>
                <a:lnTo>
                  <a:pt x="1719259" y="3690930"/>
                </a:lnTo>
                <a:lnTo>
                  <a:pt x="1746246" y="3690930"/>
                </a:lnTo>
                <a:lnTo>
                  <a:pt x="1777995" y="3690930"/>
                </a:lnTo>
                <a:lnTo>
                  <a:pt x="1777996" y="3690930"/>
                </a:lnTo>
                <a:lnTo>
                  <a:pt x="2079620" y="3690930"/>
                </a:lnTo>
                <a:lnTo>
                  <a:pt x="2069599" y="3701965"/>
                </a:lnTo>
                <a:lnTo>
                  <a:pt x="2069600" y="3701965"/>
                </a:lnTo>
                <a:lnTo>
                  <a:pt x="2079621" y="3690930"/>
                </a:lnTo>
                <a:lnTo>
                  <a:pt x="2149470" y="3690930"/>
                </a:lnTo>
                <a:lnTo>
                  <a:pt x="2149471" y="3690930"/>
                </a:lnTo>
                <a:lnTo>
                  <a:pt x="2260595" y="3690930"/>
                </a:lnTo>
                <a:lnTo>
                  <a:pt x="2471733" y="3690930"/>
                </a:lnTo>
                <a:lnTo>
                  <a:pt x="2490783" y="3690930"/>
                </a:lnTo>
                <a:lnTo>
                  <a:pt x="2539996" y="3690930"/>
                </a:lnTo>
                <a:lnTo>
                  <a:pt x="2540952" y="3691387"/>
                </a:lnTo>
                <a:lnTo>
                  <a:pt x="2542491" y="3691387"/>
                </a:lnTo>
                <a:cubicBezTo>
                  <a:pt x="2549978" y="3691387"/>
                  <a:pt x="2579928" y="3691387"/>
                  <a:pt x="2699726" y="3691387"/>
                </a:cubicBezTo>
                <a:cubicBezTo>
                  <a:pt x="2702075" y="3686721"/>
                  <a:pt x="2702075" y="3682054"/>
                  <a:pt x="2702075" y="3675055"/>
                </a:cubicBezTo>
                <a:close/>
                <a:moveTo>
                  <a:pt x="3698870" y="3538530"/>
                </a:moveTo>
                <a:lnTo>
                  <a:pt x="3825870" y="3646480"/>
                </a:lnTo>
                <a:lnTo>
                  <a:pt x="3717920" y="3779830"/>
                </a:lnTo>
                <a:lnTo>
                  <a:pt x="3457570" y="3563930"/>
                </a:lnTo>
                <a:close/>
                <a:moveTo>
                  <a:pt x="729591" y="3398830"/>
                </a:moveTo>
                <a:cubicBezTo>
                  <a:pt x="731928" y="3467134"/>
                  <a:pt x="734265" y="3551925"/>
                  <a:pt x="736602" y="3629651"/>
                </a:cubicBezTo>
                <a:cubicBezTo>
                  <a:pt x="736602" y="3629651"/>
                  <a:pt x="736602" y="3629651"/>
                  <a:pt x="601047" y="3759193"/>
                </a:cubicBezTo>
                <a:lnTo>
                  <a:pt x="484189" y="3634361"/>
                </a:lnTo>
                <a:cubicBezTo>
                  <a:pt x="484189" y="3634361"/>
                  <a:pt x="484189" y="3634361"/>
                  <a:pt x="729591" y="3398830"/>
                </a:cubicBezTo>
                <a:close/>
                <a:moveTo>
                  <a:pt x="3452086" y="3338505"/>
                </a:moveTo>
                <a:cubicBezTo>
                  <a:pt x="3452086" y="3338505"/>
                  <a:pt x="3452086" y="3338505"/>
                  <a:pt x="3698870" y="3538100"/>
                </a:cubicBezTo>
                <a:cubicBezTo>
                  <a:pt x="3698870" y="3538100"/>
                  <a:pt x="3698870" y="3538100"/>
                  <a:pt x="3456787" y="3563930"/>
                </a:cubicBezTo>
                <a:cubicBezTo>
                  <a:pt x="3456787" y="3563930"/>
                  <a:pt x="3456787" y="3563930"/>
                  <a:pt x="3343971" y="3472351"/>
                </a:cubicBezTo>
                <a:cubicBezTo>
                  <a:pt x="3341621" y="3470003"/>
                  <a:pt x="3339270" y="3467655"/>
                  <a:pt x="3336920" y="3467655"/>
                </a:cubicBezTo>
                <a:close/>
                <a:moveTo>
                  <a:pt x="809626" y="3324217"/>
                </a:moveTo>
                <a:lnTo>
                  <a:pt x="927102" y="3448042"/>
                </a:lnTo>
                <a:lnTo>
                  <a:pt x="736601" y="3627430"/>
                </a:lnTo>
                <a:lnTo>
                  <a:pt x="736601" y="3629018"/>
                </a:lnTo>
                <a:lnTo>
                  <a:pt x="735434" y="3585385"/>
                </a:lnTo>
                <a:lnTo>
                  <a:pt x="730255" y="3398976"/>
                </a:lnTo>
                <a:lnTo>
                  <a:pt x="730251" y="3398835"/>
                </a:lnTo>
                <a:lnTo>
                  <a:pt x="730251" y="3398830"/>
                </a:lnTo>
                <a:lnTo>
                  <a:pt x="730251" y="3398829"/>
                </a:lnTo>
                <a:close/>
                <a:moveTo>
                  <a:pt x="3028719" y="3054342"/>
                </a:moveTo>
                <a:lnTo>
                  <a:pt x="3170233" y="3087062"/>
                </a:lnTo>
                <a:cubicBezTo>
                  <a:pt x="3165516" y="3094073"/>
                  <a:pt x="3160799" y="3101085"/>
                  <a:pt x="3158440" y="3108096"/>
                </a:cubicBezTo>
                <a:lnTo>
                  <a:pt x="3157353" y="3108611"/>
                </a:lnTo>
                <a:lnTo>
                  <a:pt x="3076696" y="3240244"/>
                </a:lnTo>
                <a:cubicBezTo>
                  <a:pt x="3000768" y="3358593"/>
                  <a:pt x="2943629" y="3433015"/>
                  <a:pt x="2941871" y="3434776"/>
                </a:cubicBezTo>
                <a:lnTo>
                  <a:pt x="2930418" y="3450840"/>
                </a:lnTo>
                <a:lnTo>
                  <a:pt x="2930520" y="3451617"/>
                </a:lnTo>
                <a:cubicBezTo>
                  <a:pt x="2911663" y="3479805"/>
                  <a:pt x="2895162" y="3510342"/>
                  <a:pt x="2883376" y="3538530"/>
                </a:cubicBezTo>
                <a:lnTo>
                  <a:pt x="2882823" y="3538026"/>
                </a:lnTo>
                <a:lnTo>
                  <a:pt x="2857161" y="3611115"/>
                </a:lnTo>
                <a:lnTo>
                  <a:pt x="2765867" y="3640924"/>
                </a:lnTo>
                <a:lnTo>
                  <a:pt x="2768916" y="3639947"/>
                </a:lnTo>
                <a:cubicBezTo>
                  <a:pt x="2790462" y="3633041"/>
                  <a:pt x="2819191" y="3623832"/>
                  <a:pt x="2857495" y="3611555"/>
                </a:cubicBezTo>
                <a:cubicBezTo>
                  <a:pt x="2833923" y="3693405"/>
                  <a:pt x="2831566" y="3761224"/>
                  <a:pt x="2831566" y="3763562"/>
                </a:cubicBezTo>
                <a:cubicBezTo>
                  <a:pt x="2831566" y="3763562"/>
                  <a:pt x="2831566" y="3763562"/>
                  <a:pt x="2829209" y="3829043"/>
                </a:cubicBezTo>
                <a:cubicBezTo>
                  <a:pt x="2829209" y="3829043"/>
                  <a:pt x="2829209" y="3829043"/>
                  <a:pt x="2701920" y="3674697"/>
                </a:cubicBezTo>
                <a:cubicBezTo>
                  <a:pt x="2704277" y="3670019"/>
                  <a:pt x="2704277" y="3665342"/>
                  <a:pt x="2704277" y="3660665"/>
                </a:cubicBezTo>
                <a:lnTo>
                  <a:pt x="2705189" y="3660373"/>
                </a:lnTo>
                <a:lnTo>
                  <a:pt x="2729660" y="3557622"/>
                </a:lnTo>
                <a:cubicBezTo>
                  <a:pt x="2740772" y="3519496"/>
                  <a:pt x="2755394" y="3478711"/>
                  <a:pt x="2775279" y="3438517"/>
                </a:cubicBezTo>
                <a:lnTo>
                  <a:pt x="2775628" y="3438838"/>
                </a:lnTo>
                <a:lnTo>
                  <a:pt x="2833875" y="3350611"/>
                </a:lnTo>
                <a:cubicBezTo>
                  <a:pt x="2843304" y="3337692"/>
                  <a:pt x="2854501" y="3322423"/>
                  <a:pt x="2866876" y="3305393"/>
                </a:cubicBezTo>
                <a:lnTo>
                  <a:pt x="2906761" y="3249865"/>
                </a:lnTo>
                <a:lnTo>
                  <a:pt x="2906708" y="3249235"/>
                </a:lnTo>
                <a:cubicBezTo>
                  <a:pt x="2911396" y="3242189"/>
                  <a:pt x="2918429" y="3232794"/>
                  <a:pt x="2923117" y="3223400"/>
                </a:cubicBezTo>
                <a:cubicBezTo>
                  <a:pt x="2956522" y="3204024"/>
                  <a:pt x="3030802" y="3168794"/>
                  <a:pt x="3096512" y="3137528"/>
                </a:cubicBezTo>
                <a:lnTo>
                  <a:pt x="3117720" y="3127375"/>
                </a:lnTo>
                <a:lnTo>
                  <a:pt x="3097044" y="3137165"/>
                </a:lnTo>
                <a:cubicBezTo>
                  <a:pt x="3030930" y="3168278"/>
                  <a:pt x="2956193" y="3203335"/>
                  <a:pt x="2922583" y="3222617"/>
                </a:cubicBezTo>
                <a:cubicBezTo>
                  <a:pt x="2955603" y="3173537"/>
                  <a:pt x="2993340" y="3117445"/>
                  <a:pt x="3028719" y="3054342"/>
                </a:cubicBezTo>
                <a:close/>
                <a:moveTo>
                  <a:pt x="914401" y="2849555"/>
                </a:moveTo>
                <a:cubicBezTo>
                  <a:pt x="914401" y="2849555"/>
                  <a:pt x="914401" y="2849555"/>
                  <a:pt x="1127293" y="2964484"/>
                </a:cubicBezTo>
                <a:cubicBezTo>
                  <a:pt x="1129633" y="2969175"/>
                  <a:pt x="1134311" y="2976212"/>
                  <a:pt x="1136651" y="2980903"/>
                </a:cubicBezTo>
                <a:lnTo>
                  <a:pt x="1136379" y="2981331"/>
                </a:lnTo>
                <a:lnTo>
                  <a:pt x="1240677" y="3141499"/>
                </a:lnTo>
                <a:cubicBezTo>
                  <a:pt x="1274465" y="3188819"/>
                  <a:pt x="1306785" y="3230554"/>
                  <a:pt x="1336167" y="3268175"/>
                </a:cubicBezTo>
                <a:cubicBezTo>
                  <a:pt x="1364374" y="3304620"/>
                  <a:pt x="1390818" y="3339302"/>
                  <a:pt x="1414911" y="3373983"/>
                </a:cubicBezTo>
                <a:lnTo>
                  <a:pt x="1479114" y="3479077"/>
                </a:lnTo>
                <a:lnTo>
                  <a:pt x="1480370" y="3479834"/>
                </a:lnTo>
                <a:lnTo>
                  <a:pt x="1480748" y="3480589"/>
                </a:lnTo>
                <a:lnTo>
                  <a:pt x="1489076" y="3486142"/>
                </a:lnTo>
                <a:cubicBezTo>
                  <a:pt x="1489076" y="3486142"/>
                  <a:pt x="1489076" y="3486142"/>
                  <a:pt x="1488183" y="3485877"/>
                </a:cubicBezTo>
                <a:lnTo>
                  <a:pt x="1482554" y="3484209"/>
                </a:lnTo>
                <a:lnTo>
                  <a:pt x="1482726" y="3484555"/>
                </a:lnTo>
                <a:lnTo>
                  <a:pt x="1482286" y="3484465"/>
                </a:lnTo>
                <a:lnTo>
                  <a:pt x="1489066" y="3498048"/>
                </a:lnTo>
                <a:lnTo>
                  <a:pt x="1489394" y="3497255"/>
                </a:lnTo>
                <a:cubicBezTo>
                  <a:pt x="1515005" y="3556125"/>
                  <a:pt x="1533632" y="3617349"/>
                  <a:pt x="1538289" y="3690348"/>
                </a:cubicBezTo>
                <a:cubicBezTo>
                  <a:pt x="1538289" y="3690348"/>
                  <a:pt x="1538289" y="3690348"/>
                  <a:pt x="1398589" y="3779830"/>
                </a:cubicBezTo>
                <a:cubicBezTo>
                  <a:pt x="1398589" y="3779830"/>
                  <a:pt x="1398589" y="3779830"/>
                  <a:pt x="1400918" y="3756282"/>
                </a:cubicBezTo>
                <a:cubicBezTo>
                  <a:pt x="1400918" y="3739798"/>
                  <a:pt x="1400918" y="3725670"/>
                  <a:pt x="1400918" y="3711541"/>
                </a:cubicBezTo>
                <a:cubicBezTo>
                  <a:pt x="1400918" y="3711541"/>
                  <a:pt x="1400918" y="3711541"/>
                  <a:pt x="1460190" y="3567986"/>
                </a:cubicBezTo>
                <a:lnTo>
                  <a:pt x="1487072" y="3502879"/>
                </a:lnTo>
                <a:lnTo>
                  <a:pt x="1477950" y="3524757"/>
                </a:lnTo>
                <a:cubicBezTo>
                  <a:pt x="1466823" y="3551444"/>
                  <a:pt x="1444568" y="3604819"/>
                  <a:pt x="1400061" y="3711568"/>
                </a:cubicBezTo>
                <a:cubicBezTo>
                  <a:pt x="1398304" y="3634146"/>
                  <a:pt x="1376782" y="3572560"/>
                  <a:pt x="1339447" y="3509984"/>
                </a:cubicBezTo>
                <a:lnTo>
                  <a:pt x="1297303" y="3446926"/>
                </a:lnTo>
                <a:lnTo>
                  <a:pt x="1296630" y="3446789"/>
                </a:lnTo>
                <a:cubicBezTo>
                  <a:pt x="1275429" y="3416104"/>
                  <a:pt x="1251873" y="3385419"/>
                  <a:pt x="1225961" y="3352374"/>
                </a:cubicBezTo>
                <a:lnTo>
                  <a:pt x="1191641" y="3306523"/>
                </a:lnTo>
                <a:lnTo>
                  <a:pt x="1190433" y="3305796"/>
                </a:lnTo>
                <a:cubicBezTo>
                  <a:pt x="1148122" y="3249365"/>
                  <a:pt x="1101113" y="3185880"/>
                  <a:pt x="1054101" y="3110638"/>
                </a:cubicBezTo>
                <a:lnTo>
                  <a:pt x="1054671" y="3109742"/>
                </a:lnTo>
                <a:lnTo>
                  <a:pt x="997452" y="3015205"/>
                </a:lnTo>
                <a:cubicBezTo>
                  <a:pt x="978152" y="2981489"/>
                  <a:pt x="958852" y="2945720"/>
                  <a:pt x="940136" y="2908192"/>
                </a:cubicBezTo>
                <a:cubicBezTo>
                  <a:pt x="930778" y="2889428"/>
                  <a:pt x="921419" y="2868319"/>
                  <a:pt x="914401" y="2849555"/>
                </a:cubicBezTo>
                <a:close/>
                <a:moveTo>
                  <a:pt x="1049923" y="2816217"/>
                </a:moveTo>
                <a:cubicBezTo>
                  <a:pt x="1054602" y="2825591"/>
                  <a:pt x="1059282" y="2834965"/>
                  <a:pt x="1063960" y="2846682"/>
                </a:cubicBezTo>
                <a:cubicBezTo>
                  <a:pt x="1085016" y="2888864"/>
                  <a:pt x="1106071" y="2926360"/>
                  <a:pt x="1127126" y="2963855"/>
                </a:cubicBezTo>
                <a:cubicBezTo>
                  <a:pt x="1127126" y="2963855"/>
                  <a:pt x="1127126" y="2963855"/>
                  <a:pt x="914233" y="2849025"/>
                </a:cubicBezTo>
                <a:cubicBezTo>
                  <a:pt x="909555" y="2844338"/>
                  <a:pt x="907215" y="2837308"/>
                  <a:pt x="904875" y="2832621"/>
                </a:cubicBezTo>
                <a:cubicBezTo>
                  <a:pt x="904875" y="2832621"/>
                  <a:pt x="904875" y="2832621"/>
                  <a:pt x="1049923" y="2816217"/>
                </a:cubicBezTo>
                <a:close/>
                <a:moveTo>
                  <a:pt x="922340" y="2462205"/>
                </a:moveTo>
                <a:cubicBezTo>
                  <a:pt x="922340" y="2462205"/>
                  <a:pt x="922340" y="2462205"/>
                  <a:pt x="896621" y="2816218"/>
                </a:cubicBezTo>
                <a:cubicBezTo>
                  <a:pt x="852201" y="2713062"/>
                  <a:pt x="817130" y="2607561"/>
                  <a:pt x="793751" y="2506750"/>
                </a:cubicBezTo>
                <a:close/>
                <a:moveTo>
                  <a:pt x="3296685" y="2428867"/>
                </a:moveTo>
                <a:cubicBezTo>
                  <a:pt x="3296685" y="2428867"/>
                  <a:pt x="3296685" y="2428867"/>
                  <a:pt x="3352796" y="2706167"/>
                </a:cubicBezTo>
                <a:lnTo>
                  <a:pt x="3346011" y="2726627"/>
                </a:lnTo>
                <a:lnTo>
                  <a:pt x="3346445" y="2726867"/>
                </a:lnTo>
                <a:lnTo>
                  <a:pt x="3346445" y="2728905"/>
                </a:lnTo>
                <a:lnTo>
                  <a:pt x="3346445" y="2729205"/>
                </a:lnTo>
                <a:lnTo>
                  <a:pt x="3346269" y="2729296"/>
                </a:lnTo>
                <a:lnTo>
                  <a:pt x="3273652" y="2890565"/>
                </a:lnTo>
                <a:cubicBezTo>
                  <a:pt x="3248012" y="2942884"/>
                  <a:pt x="3221489" y="2993439"/>
                  <a:pt x="3195554" y="3041643"/>
                </a:cubicBezTo>
                <a:lnTo>
                  <a:pt x="3195537" y="3041618"/>
                </a:lnTo>
                <a:lnTo>
                  <a:pt x="3169808" y="3086093"/>
                </a:lnTo>
                <a:cubicBezTo>
                  <a:pt x="3169808" y="3086093"/>
                  <a:pt x="3169808" y="3086093"/>
                  <a:pt x="3028945" y="3053200"/>
                </a:cubicBezTo>
                <a:lnTo>
                  <a:pt x="3108538" y="2910292"/>
                </a:lnTo>
                <a:lnTo>
                  <a:pt x="3108320" y="2909964"/>
                </a:lnTo>
                <a:cubicBezTo>
                  <a:pt x="3122466" y="2884098"/>
                  <a:pt x="3134255" y="2858233"/>
                  <a:pt x="3146043" y="2832367"/>
                </a:cubicBezTo>
                <a:cubicBezTo>
                  <a:pt x="3146043" y="2832367"/>
                  <a:pt x="3146043" y="2832367"/>
                  <a:pt x="3171093" y="2819434"/>
                </a:cubicBezTo>
                <a:lnTo>
                  <a:pt x="3188261" y="2810571"/>
                </a:lnTo>
                <a:lnTo>
                  <a:pt x="3146420" y="2832093"/>
                </a:lnTo>
                <a:cubicBezTo>
                  <a:pt x="3174659" y="2775972"/>
                  <a:pt x="3200545" y="2717514"/>
                  <a:pt x="3224077" y="2659055"/>
                </a:cubicBezTo>
                <a:lnTo>
                  <a:pt x="3224220" y="2659134"/>
                </a:lnTo>
                <a:lnTo>
                  <a:pt x="3264830" y="2543136"/>
                </a:lnTo>
                <a:cubicBezTo>
                  <a:pt x="3276812" y="2504654"/>
                  <a:pt x="3287333" y="2466467"/>
                  <a:pt x="3296685" y="2428867"/>
                </a:cubicBezTo>
                <a:close/>
                <a:moveTo>
                  <a:pt x="760414" y="2293930"/>
                </a:moveTo>
                <a:cubicBezTo>
                  <a:pt x="760414" y="2293930"/>
                  <a:pt x="760414" y="2293930"/>
                  <a:pt x="919991" y="2445201"/>
                </a:cubicBezTo>
                <a:lnTo>
                  <a:pt x="922142" y="2451699"/>
                </a:lnTo>
                <a:lnTo>
                  <a:pt x="920751" y="2444742"/>
                </a:lnTo>
                <a:lnTo>
                  <a:pt x="922340" y="2447388"/>
                </a:lnTo>
                <a:lnTo>
                  <a:pt x="922340" y="2452292"/>
                </a:lnTo>
                <a:lnTo>
                  <a:pt x="922340" y="2452680"/>
                </a:lnTo>
                <a:cubicBezTo>
                  <a:pt x="922340" y="2455061"/>
                  <a:pt x="925514" y="2457442"/>
                  <a:pt x="925514" y="2459824"/>
                </a:cubicBezTo>
                <a:lnTo>
                  <a:pt x="925335" y="2459958"/>
                </a:lnTo>
                <a:lnTo>
                  <a:pt x="974897" y="2636469"/>
                </a:lnTo>
                <a:cubicBezTo>
                  <a:pt x="995412" y="2696007"/>
                  <a:pt x="1020032" y="2755838"/>
                  <a:pt x="1049339" y="2815669"/>
                </a:cubicBezTo>
                <a:lnTo>
                  <a:pt x="903972" y="2832093"/>
                </a:lnTo>
                <a:cubicBezTo>
                  <a:pt x="901627" y="2827400"/>
                  <a:pt x="899283" y="2822708"/>
                  <a:pt x="896939" y="2815669"/>
                </a:cubicBezTo>
                <a:cubicBezTo>
                  <a:pt x="896939" y="2815669"/>
                  <a:pt x="896939" y="2815669"/>
                  <a:pt x="914217" y="2578320"/>
                </a:cubicBezTo>
                <a:lnTo>
                  <a:pt x="922689" y="2461943"/>
                </a:lnTo>
                <a:lnTo>
                  <a:pt x="922340" y="2462205"/>
                </a:lnTo>
                <a:lnTo>
                  <a:pt x="922340" y="2461746"/>
                </a:lnTo>
                <a:cubicBezTo>
                  <a:pt x="922340" y="2461746"/>
                  <a:pt x="922340" y="2461746"/>
                  <a:pt x="793269" y="2506655"/>
                </a:cubicBezTo>
                <a:cubicBezTo>
                  <a:pt x="776842" y="2433383"/>
                  <a:pt x="765107" y="2362475"/>
                  <a:pt x="760414" y="2293930"/>
                </a:cubicBezTo>
                <a:close/>
                <a:moveTo>
                  <a:pt x="4148133" y="2208205"/>
                </a:moveTo>
                <a:lnTo>
                  <a:pt x="4271958" y="2212967"/>
                </a:lnTo>
                <a:lnTo>
                  <a:pt x="4265608" y="2386005"/>
                </a:lnTo>
                <a:lnTo>
                  <a:pt x="4030658" y="2376480"/>
                </a:lnTo>
                <a:close/>
                <a:moveTo>
                  <a:pt x="3771896" y="2190742"/>
                </a:moveTo>
                <a:lnTo>
                  <a:pt x="3978271" y="2203442"/>
                </a:lnTo>
                <a:lnTo>
                  <a:pt x="4148133" y="2208204"/>
                </a:lnTo>
                <a:lnTo>
                  <a:pt x="4030658" y="2376480"/>
                </a:lnTo>
                <a:lnTo>
                  <a:pt x="3995733" y="2376480"/>
                </a:lnTo>
                <a:lnTo>
                  <a:pt x="3767133" y="2362192"/>
                </a:lnTo>
                <a:close/>
                <a:moveTo>
                  <a:pt x="206376" y="2154230"/>
                </a:moveTo>
                <a:lnTo>
                  <a:pt x="452439" y="2155817"/>
                </a:lnTo>
                <a:lnTo>
                  <a:pt x="450851" y="2330443"/>
                </a:lnTo>
                <a:lnTo>
                  <a:pt x="338139" y="2327268"/>
                </a:lnTo>
                <a:lnTo>
                  <a:pt x="338138" y="2327268"/>
                </a:lnTo>
                <a:lnTo>
                  <a:pt x="338138" y="2327267"/>
                </a:lnTo>
                <a:lnTo>
                  <a:pt x="0" y="2335205"/>
                </a:lnTo>
                <a:lnTo>
                  <a:pt x="1588" y="2160580"/>
                </a:lnTo>
                <a:close/>
                <a:moveTo>
                  <a:pt x="3322297" y="2100255"/>
                </a:moveTo>
                <a:cubicBezTo>
                  <a:pt x="3322297" y="2100255"/>
                  <a:pt x="3322297" y="2100255"/>
                  <a:pt x="3463160" y="2156565"/>
                </a:cubicBezTo>
                <a:cubicBezTo>
                  <a:pt x="3463160" y="2168296"/>
                  <a:pt x="3465508" y="2180027"/>
                  <a:pt x="3465508" y="2191758"/>
                </a:cubicBezTo>
                <a:lnTo>
                  <a:pt x="3465508" y="2203442"/>
                </a:lnTo>
                <a:lnTo>
                  <a:pt x="3465508" y="2203489"/>
                </a:lnTo>
                <a:lnTo>
                  <a:pt x="3465504" y="2203494"/>
                </a:lnTo>
                <a:lnTo>
                  <a:pt x="3455867" y="2329692"/>
                </a:lnTo>
                <a:cubicBezTo>
                  <a:pt x="3438777" y="2456678"/>
                  <a:pt x="3400652" y="2584986"/>
                  <a:pt x="3353325" y="2706680"/>
                </a:cubicBezTo>
                <a:cubicBezTo>
                  <a:pt x="3353325" y="2706680"/>
                  <a:pt x="3353325" y="2706680"/>
                  <a:pt x="3297233" y="2429193"/>
                </a:cubicBezTo>
                <a:cubicBezTo>
                  <a:pt x="3297233" y="2424490"/>
                  <a:pt x="3299570" y="2422139"/>
                  <a:pt x="3299570" y="2419787"/>
                </a:cubicBezTo>
                <a:cubicBezTo>
                  <a:pt x="3299570" y="2419787"/>
                  <a:pt x="3299570" y="2419787"/>
                  <a:pt x="3410736" y="2274853"/>
                </a:cubicBezTo>
                <a:lnTo>
                  <a:pt x="3460149" y="2210429"/>
                </a:lnTo>
                <a:lnTo>
                  <a:pt x="3456718" y="2214872"/>
                </a:lnTo>
                <a:cubicBezTo>
                  <a:pt x="3442068" y="2233844"/>
                  <a:pt x="3403000" y="2284434"/>
                  <a:pt x="3298820" y="2419343"/>
                </a:cubicBezTo>
                <a:cubicBezTo>
                  <a:pt x="3315254" y="2341917"/>
                  <a:pt x="3326993" y="2264491"/>
                  <a:pt x="3326993" y="2191758"/>
                </a:cubicBezTo>
                <a:cubicBezTo>
                  <a:pt x="3326993" y="2161257"/>
                  <a:pt x="3324645" y="2130756"/>
                  <a:pt x="3322297" y="2100255"/>
                </a:cubicBezTo>
                <a:close/>
                <a:moveTo>
                  <a:pt x="769863" y="2009767"/>
                </a:moveTo>
                <a:cubicBezTo>
                  <a:pt x="769863" y="2009767"/>
                  <a:pt x="769863" y="2009767"/>
                  <a:pt x="904875" y="2059394"/>
                </a:cubicBezTo>
                <a:cubicBezTo>
                  <a:pt x="902506" y="2061758"/>
                  <a:pt x="902506" y="2064121"/>
                  <a:pt x="902506" y="2066484"/>
                </a:cubicBezTo>
                <a:lnTo>
                  <a:pt x="901672" y="2067344"/>
                </a:lnTo>
                <a:lnTo>
                  <a:pt x="894928" y="2167546"/>
                </a:lnTo>
                <a:lnTo>
                  <a:pt x="896971" y="2270802"/>
                </a:lnTo>
                <a:lnTo>
                  <a:pt x="897283" y="2270818"/>
                </a:lnTo>
                <a:cubicBezTo>
                  <a:pt x="901977" y="2327226"/>
                  <a:pt x="909017" y="2385984"/>
                  <a:pt x="920751" y="2444742"/>
                </a:cubicBezTo>
                <a:cubicBezTo>
                  <a:pt x="920751" y="2444742"/>
                  <a:pt x="920751" y="2444742"/>
                  <a:pt x="761173" y="2294321"/>
                </a:cubicBezTo>
                <a:lnTo>
                  <a:pt x="758897" y="2264688"/>
                </a:lnTo>
                <a:lnTo>
                  <a:pt x="758007" y="2264643"/>
                </a:lnTo>
                <a:lnTo>
                  <a:pt x="755659" y="2217722"/>
                </a:lnTo>
                <a:lnTo>
                  <a:pt x="755651" y="2217730"/>
                </a:lnTo>
                <a:lnTo>
                  <a:pt x="755656" y="2217661"/>
                </a:lnTo>
                <a:lnTo>
                  <a:pt x="755651" y="2217566"/>
                </a:lnTo>
                <a:lnTo>
                  <a:pt x="755664" y="2217553"/>
                </a:lnTo>
                <a:close/>
                <a:moveTo>
                  <a:pt x="3412213" y="1851017"/>
                </a:moveTo>
                <a:cubicBezTo>
                  <a:pt x="3426315" y="1895616"/>
                  <a:pt x="3437479" y="1941389"/>
                  <a:pt x="3445999" y="1987456"/>
                </a:cubicBezTo>
                <a:lnTo>
                  <a:pt x="3463877" y="2125321"/>
                </a:lnTo>
                <a:lnTo>
                  <a:pt x="3463921" y="2125372"/>
                </a:lnTo>
                <a:cubicBezTo>
                  <a:pt x="3463921" y="2137082"/>
                  <a:pt x="3463921" y="2146450"/>
                  <a:pt x="3463921" y="2155818"/>
                </a:cubicBezTo>
                <a:lnTo>
                  <a:pt x="3322951" y="2099611"/>
                </a:lnTo>
                <a:cubicBezTo>
                  <a:pt x="3315902" y="2038720"/>
                  <a:pt x="3306504" y="1977829"/>
                  <a:pt x="3287708" y="1919280"/>
                </a:cubicBezTo>
                <a:cubicBezTo>
                  <a:pt x="3287708" y="1919280"/>
                  <a:pt x="3287708" y="1919280"/>
                  <a:pt x="3330729" y="1969596"/>
                </a:cubicBezTo>
                <a:lnTo>
                  <a:pt x="3339249" y="1979561"/>
                </a:lnTo>
                <a:lnTo>
                  <a:pt x="3287646" y="1919090"/>
                </a:lnTo>
                <a:cubicBezTo>
                  <a:pt x="3287646" y="1909700"/>
                  <a:pt x="3285295" y="1902658"/>
                  <a:pt x="3282945" y="1895616"/>
                </a:cubicBezTo>
                <a:cubicBezTo>
                  <a:pt x="3318200" y="1883880"/>
                  <a:pt x="3369907" y="1865101"/>
                  <a:pt x="3412213" y="1851017"/>
                </a:cubicBezTo>
                <a:close/>
                <a:moveTo>
                  <a:pt x="890589" y="1650992"/>
                </a:moveTo>
                <a:lnTo>
                  <a:pt x="892176" y="1650992"/>
                </a:lnTo>
                <a:cubicBezTo>
                  <a:pt x="890589" y="1652580"/>
                  <a:pt x="890589" y="1652580"/>
                  <a:pt x="890589" y="1652580"/>
                </a:cubicBezTo>
                <a:cubicBezTo>
                  <a:pt x="890589" y="1652580"/>
                  <a:pt x="890589" y="1652580"/>
                  <a:pt x="890589" y="1650992"/>
                </a:cubicBezTo>
                <a:close/>
                <a:moveTo>
                  <a:pt x="1066708" y="1564771"/>
                </a:moveTo>
                <a:lnTo>
                  <a:pt x="894528" y="1650992"/>
                </a:lnTo>
                <a:lnTo>
                  <a:pt x="895258" y="1650992"/>
                </a:lnTo>
                <a:lnTo>
                  <a:pt x="895402" y="1650996"/>
                </a:lnTo>
                <a:lnTo>
                  <a:pt x="897859" y="1649759"/>
                </a:lnTo>
                <a:cubicBezTo>
                  <a:pt x="905388" y="1645970"/>
                  <a:pt x="935499" y="1630811"/>
                  <a:pt x="1055940" y="1570190"/>
                </a:cubicBezTo>
                <a:close/>
                <a:moveTo>
                  <a:pt x="1106244" y="1349381"/>
                </a:moveTo>
                <a:cubicBezTo>
                  <a:pt x="1106244" y="1349381"/>
                  <a:pt x="1106244" y="1349381"/>
                  <a:pt x="1150938" y="1509620"/>
                </a:cubicBezTo>
                <a:lnTo>
                  <a:pt x="1134695" y="1530545"/>
                </a:lnTo>
                <a:lnTo>
                  <a:pt x="1135064" y="1530357"/>
                </a:lnTo>
                <a:cubicBezTo>
                  <a:pt x="1104512" y="1570583"/>
                  <a:pt x="1076310" y="1613162"/>
                  <a:pt x="1050459" y="1655755"/>
                </a:cubicBezTo>
                <a:lnTo>
                  <a:pt x="1049317" y="1655720"/>
                </a:lnTo>
                <a:lnTo>
                  <a:pt x="1032997" y="1679175"/>
                </a:lnTo>
                <a:cubicBezTo>
                  <a:pt x="1003815" y="1727322"/>
                  <a:pt x="979302" y="1777818"/>
                  <a:pt x="959459" y="1830369"/>
                </a:cubicBezTo>
                <a:lnTo>
                  <a:pt x="914347" y="1992411"/>
                </a:lnTo>
                <a:lnTo>
                  <a:pt x="914402" y="1993204"/>
                </a:lnTo>
                <a:cubicBezTo>
                  <a:pt x="909665" y="2014346"/>
                  <a:pt x="907297" y="2035489"/>
                  <a:pt x="904928" y="2058980"/>
                </a:cubicBezTo>
                <a:cubicBezTo>
                  <a:pt x="904928" y="2058980"/>
                  <a:pt x="904928" y="2058980"/>
                  <a:pt x="769939" y="2009648"/>
                </a:cubicBezTo>
                <a:cubicBezTo>
                  <a:pt x="788885" y="1885144"/>
                  <a:pt x="829145" y="1765338"/>
                  <a:pt x="890719" y="1652580"/>
                </a:cubicBezTo>
                <a:lnTo>
                  <a:pt x="890760" y="1653168"/>
                </a:lnTo>
                <a:lnTo>
                  <a:pt x="892923" y="1650992"/>
                </a:lnTo>
                <a:lnTo>
                  <a:pt x="892176" y="1650992"/>
                </a:lnTo>
                <a:cubicBezTo>
                  <a:pt x="899233" y="1636853"/>
                  <a:pt x="908643" y="1622715"/>
                  <a:pt x="915700" y="1608576"/>
                </a:cubicBezTo>
                <a:cubicBezTo>
                  <a:pt x="969805" y="1521403"/>
                  <a:pt x="1030967" y="1431857"/>
                  <a:pt x="1106244" y="1349381"/>
                </a:cubicBezTo>
                <a:close/>
                <a:moveTo>
                  <a:pt x="1103314" y="1339858"/>
                </a:moveTo>
                <a:lnTo>
                  <a:pt x="1116014" y="1339858"/>
                </a:lnTo>
                <a:cubicBezTo>
                  <a:pt x="1110934" y="1342240"/>
                  <a:pt x="1108395" y="1347000"/>
                  <a:pt x="1105854" y="1349381"/>
                </a:cubicBezTo>
                <a:cubicBezTo>
                  <a:pt x="1105854" y="1349381"/>
                  <a:pt x="1105854" y="1349381"/>
                  <a:pt x="1103314" y="1339858"/>
                </a:cubicBezTo>
                <a:close/>
                <a:moveTo>
                  <a:pt x="2968620" y="1216030"/>
                </a:moveTo>
                <a:cubicBezTo>
                  <a:pt x="3013291" y="1251212"/>
                  <a:pt x="3055611" y="1288740"/>
                  <a:pt x="3095580" y="1328614"/>
                </a:cubicBezTo>
                <a:cubicBezTo>
                  <a:pt x="3116740" y="1347380"/>
                  <a:pt x="3135549" y="1368488"/>
                  <a:pt x="3154358" y="1389597"/>
                </a:cubicBezTo>
                <a:lnTo>
                  <a:pt x="3154104" y="1389801"/>
                </a:lnTo>
                <a:lnTo>
                  <a:pt x="3257545" y="1525595"/>
                </a:lnTo>
                <a:lnTo>
                  <a:pt x="3257288" y="1525583"/>
                </a:lnTo>
                <a:lnTo>
                  <a:pt x="3287708" y="1574838"/>
                </a:lnTo>
                <a:lnTo>
                  <a:pt x="3287700" y="1575107"/>
                </a:lnTo>
                <a:lnTo>
                  <a:pt x="3359187" y="1709193"/>
                </a:lnTo>
                <a:cubicBezTo>
                  <a:pt x="3379950" y="1755172"/>
                  <a:pt x="3397496" y="1802330"/>
                  <a:pt x="3411533" y="1850667"/>
                </a:cubicBezTo>
                <a:cubicBezTo>
                  <a:pt x="3369423" y="1864814"/>
                  <a:pt x="3317954" y="1883677"/>
                  <a:pt x="3282862" y="1895467"/>
                </a:cubicBezTo>
                <a:cubicBezTo>
                  <a:pt x="3280523" y="1890751"/>
                  <a:pt x="3280523" y="1888393"/>
                  <a:pt x="3278183" y="1883677"/>
                </a:cubicBezTo>
                <a:lnTo>
                  <a:pt x="3278220" y="1882469"/>
                </a:lnTo>
                <a:lnTo>
                  <a:pt x="3243260" y="1785470"/>
                </a:lnTo>
                <a:cubicBezTo>
                  <a:pt x="3216510" y="1721633"/>
                  <a:pt x="3183165" y="1660000"/>
                  <a:pt x="3144103" y="1601452"/>
                </a:cubicBezTo>
                <a:lnTo>
                  <a:pt x="3081461" y="1516243"/>
                </a:lnTo>
                <a:lnTo>
                  <a:pt x="3080274" y="1516182"/>
                </a:lnTo>
                <a:cubicBezTo>
                  <a:pt x="3068456" y="1502057"/>
                  <a:pt x="3056638" y="1490286"/>
                  <a:pt x="3044820" y="1476165"/>
                </a:cubicBezTo>
                <a:lnTo>
                  <a:pt x="3045516" y="1475607"/>
                </a:lnTo>
                <a:lnTo>
                  <a:pt x="3008589" y="1434163"/>
                </a:lnTo>
                <a:cubicBezTo>
                  <a:pt x="3008589" y="1434163"/>
                  <a:pt x="3008589" y="1434163"/>
                  <a:pt x="2968620" y="1216030"/>
                </a:cubicBezTo>
                <a:close/>
                <a:moveTo>
                  <a:pt x="1366922" y="1131893"/>
                </a:moveTo>
                <a:cubicBezTo>
                  <a:pt x="1366922" y="1131893"/>
                  <a:pt x="1366922" y="1131893"/>
                  <a:pt x="1416051" y="1265520"/>
                </a:cubicBezTo>
                <a:cubicBezTo>
                  <a:pt x="1383299" y="1286622"/>
                  <a:pt x="1350546" y="1307719"/>
                  <a:pt x="1322471" y="1333506"/>
                </a:cubicBezTo>
                <a:lnTo>
                  <a:pt x="1322388" y="1333506"/>
                </a:lnTo>
                <a:lnTo>
                  <a:pt x="1282702" y="1368429"/>
                </a:lnTo>
                <a:lnTo>
                  <a:pt x="1282702" y="1368749"/>
                </a:lnTo>
                <a:cubicBezTo>
                  <a:pt x="1233363" y="1411041"/>
                  <a:pt x="1191071" y="1460380"/>
                  <a:pt x="1151129" y="1509721"/>
                </a:cubicBezTo>
                <a:cubicBezTo>
                  <a:pt x="1151129" y="1509721"/>
                  <a:pt x="1151129" y="1509721"/>
                  <a:pt x="1106489" y="1349952"/>
                </a:cubicBezTo>
                <a:cubicBezTo>
                  <a:pt x="1108839" y="1347604"/>
                  <a:pt x="1111188" y="1342906"/>
                  <a:pt x="1115887" y="1340554"/>
                </a:cubicBezTo>
                <a:cubicBezTo>
                  <a:pt x="1115887" y="1340554"/>
                  <a:pt x="1115887" y="1340554"/>
                  <a:pt x="1227640" y="1335833"/>
                </a:cubicBezTo>
                <a:lnTo>
                  <a:pt x="1282701" y="1333505"/>
                </a:lnTo>
                <a:lnTo>
                  <a:pt x="1282701" y="1332861"/>
                </a:lnTo>
                <a:lnTo>
                  <a:pt x="1280097" y="1332971"/>
                </a:lnTo>
                <a:cubicBezTo>
                  <a:pt x="1272284" y="1333302"/>
                  <a:pt x="1241031" y="1334612"/>
                  <a:pt x="1116014" y="1339855"/>
                </a:cubicBezTo>
                <a:cubicBezTo>
                  <a:pt x="1140665" y="1313042"/>
                  <a:pt x="1166490" y="1287394"/>
                  <a:pt x="1194076" y="1262620"/>
                </a:cubicBezTo>
                <a:lnTo>
                  <a:pt x="1282701" y="1190631"/>
                </a:lnTo>
                <a:lnTo>
                  <a:pt x="1282701" y="1190504"/>
                </a:lnTo>
                <a:cubicBezTo>
                  <a:pt x="1308435" y="1169402"/>
                  <a:pt x="1336509" y="1150646"/>
                  <a:pt x="1366922" y="1131893"/>
                </a:cubicBezTo>
                <a:close/>
                <a:moveTo>
                  <a:pt x="1409226" y="1108079"/>
                </a:moveTo>
                <a:lnTo>
                  <a:pt x="1508127" y="1211291"/>
                </a:lnTo>
                <a:cubicBezTo>
                  <a:pt x="1475159" y="1227712"/>
                  <a:pt x="1444548" y="1246478"/>
                  <a:pt x="1416290" y="1265244"/>
                </a:cubicBezTo>
                <a:cubicBezTo>
                  <a:pt x="1416290" y="1265244"/>
                  <a:pt x="1416290" y="1265244"/>
                  <a:pt x="1366840" y="1131535"/>
                </a:cubicBezTo>
                <a:cubicBezTo>
                  <a:pt x="1380968" y="1124499"/>
                  <a:pt x="1395097" y="1115115"/>
                  <a:pt x="1409226" y="1108079"/>
                </a:cubicBezTo>
                <a:close/>
                <a:moveTo>
                  <a:pt x="2524120" y="996953"/>
                </a:moveTo>
                <a:cubicBezTo>
                  <a:pt x="2629870" y="1025122"/>
                  <a:pt x="2728570" y="1065026"/>
                  <a:pt x="2822570" y="1119015"/>
                </a:cubicBezTo>
                <a:lnTo>
                  <a:pt x="2822537" y="1119735"/>
                </a:lnTo>
                <a:lnTo>
                  <a:pt x="2946143" y="1199199"/>
                </a:lnTo>
                <a:lnTo>
                  <a:pt x="2947160" y="1198568"/>
                </a:lnTo>
                <a:cubicBezTo>
                  <a:pt x="2954216" y="1203298"/>
                  <a:pt x="2961271" y="1210393"/>
                  <a:pt x="2968327" y="1215125"/>
                </a:cubicBezTo>
                <a:cubicBezTo>
                  <a:pt x="2968327" y="1215125"/>
                  <a:pt x="2968327" y="1215125"/>
                  <a:pt x="3008308" y="1435107"/>
                </a:cubicBezTo>
                <a:cubicBezTo>
                  <a:pt x="3005956" y="1432741"/>
                  <a:pt x="3001253" y="1430375"/>
                  <a:pt x="2998901" y="1425646"/>
                </a:cubicBezTo>
                <a:cubicBezTo>
                  <a:pt x="2970679" y="1398443"/>
                  <a:pt x="2941868" y="1372424"/>
                  <a:pt x="2911882" y="1347883"/>
                </a:cubicBezTo>
                <a:lnTo>
                  <a:pt x="2817832" y="1279008"/>
                </a:lnTo>
                <a:lnTo>
                  <a:pt x="2816986" y="1279531"/>
                </a:lnTo>
                <a:cubicBezTo>
                  <a:pt x="2816986" y="1279531"/>
                  <a:pt x="2816986" y="1277175"/>
                  <a:pt x="2816986" y="1277175"/>
                </a:cubicBezTo>
                <a:lnTo>
                  <a:pt x="2816578" y="1276357"/>
                </a:lnTo>
                <a:lnTo>
                  <a:pt x="2813045" y="1276357"/>
                </a:lnTo>
                <a:lnTo>
                  <a:pt x="2814814" y="1272818"/>
                </a:lnTo>
                <a:lnTo>
                  <a:pt x="2814633" y="1272457"/>
                </a:lnTo>
                <a:lnTo>
                  <a:pt x="2814736" y="1270212"/>
                </a:lnTo>
                <a:lnTo>
                  <a:pt x="2813647" y="1268293"/>
                </a:lnTo>
                <a:cubicBezTo>
                  <a:pt x="2808029" y="1258390"/>
                  <a:pt x="2785558" y="1218778"/>
                  <a:pt x="2695670" y="1060332"/>
                </a:cubicBezTo>
                <a:lnTo>
                  <a:pt x="2695355" y="1060516"/>
                </a:lnTo>
                <a:lnTo>
                  <a:pt x="2697184" y="1063755"/>
                </a:lnTo>
                <a:cubicBezTo>
                  <a:pt x="2702777" y="1073654"/>
                  <a:pt x="2725148" y="1113259"/>
                  <a:pt x="2814633" y="1271661"/>
                </a:cubicBezTo>
                <a:lnTo>
                  <a:pt x="2812294" y="1276354"/>
                </a:lnTo>
                <a:cubicBezTo>
                  <a:pt x="2730412" y="1222380"/>
                  <a:pt x="2641512" y="1177791"/>
                  <a:pt x="2547933" y="1147288"/>
                </a:cubicBezTo>
                <a:cubicBezTo>
                  <a:pt x="2547933" y="1147288"/>
                  <a:pt x="2547933" y="1147288"/>
                  <a:pt x="2646671" y="1089114"/>
                </a:cubicBezTo>
                <a:lnTo>
                  <a:pt x="2661711" y="1080252"/>
                </a:lnTo>
                <a:lnTo>
                  <a:pt x="2659525" y="1081538"/>
                </a:lnTo>
                <a:cubicBezTo>
                  <a:pt x="2637838" y="1094259"/>
                  <a:pt x="2603139" y="1114616"/>
                  <a:pt x="2547620" y="1147183"/>
                </a:cubicBezTo>
                <a:cubicBezTo>
                  <a:pt x="2542920" y="1147183"/>
                  <a:pt x="2538220" y="1144840"/>
                  <a:pt x="2535870" y="1144840"/>
                </a:cubicBezTo>
                <a:cubicBezTo>
                  <a:pt x="2535870" y="1144840"/>
                  <a:pt x="2535870" y="1144840"/>
                  <a:pt x="2524120" y="996953"/>
                </a:cubicBezTo>
                <a:close/>
                <a:moveTo>
                  <a:pt x="2135183" y="948481"/>
                </a:moveTo>
                <a:cubicBezTo>
                  <a:pt x="2135183" y="948481"/>
                  <a:pt x="2135183" y="948481"/>
                  <a:pt x="2069397" y="1083527"/>
                </a:cubicBezTo>
                <a:cubicBezTo>
                  <a:pt x="2069397" y="1083527"/>
                  <a:pt x="2069397" y="1083527"/>
                  <a:pt x="2064698" y="1085854"/>
                </a:cubicBezTo>
                <a:lnTo>
                  <a:pt x="2039135" y="1085854"/>
                </a:lnTo>
                <a:lnTo>
                  <a:pt x="2039933" y="1086732"/>
                </a:lnTo>
                <a:cubicBezTo>
                  <a:pt x="1999827" y="1089089"/>
                  <a:pt x="1962079" y="1091440"/>
                  <a:pt x="1924332" y="1093792"/>
                </a:cubicBezTo>
                <a:cubicBezTo>
                  <a:pt x="1924332" y="1093792"/>
                  <a:pt x="1924332" y="1093792"/>
                  <a:pt x="1870070" y="1009086"/>
                </a:cubicBezTo>
                <a:cubicBezTo>
                  <a:pt x="1870070" y="1009086"/>
                  <a:pt x="1870070" y="1009086"/>
                  <a:pt x="1893957" y="989234"/>
                </a:cubicBezTo>
                <a:lnTo>
                  <a:pt x="1926122" y="962503"/>
                </a:lnTo>
                <a:lnTo>
                  <a:pt x="1926077" y="962452"/>
                </a:lnTo>
                <a:lnTo>
                  <a:pt x="1869849" y="1008888"/>
                </a:lnTo>
                <a:lnTo>
                  <a:pt x="1870071" y="1009220"/>
                </a:lnTo>
                <a:cubicBezTo>
                  <a:pt x="1870071" y="1009220"/>
                  <a:pt x="1870071" y="1009220"/>
                  <a:pt x="1852721" y="1023363"/>
                </a:cubicBezTo>
                <a:lnTo>
                  <a:pt x="1842238" y="1031910"/>
                </a:lnTo>
                <a:lnTo>
                  <a:pt x="1869885" y="1009652"/>
                </a:lnTo>
                <a:lnTo>
                  <a:pt x="1924045" y="1093535"/>
                </a:lnTo>
                <a:cubicBezTo>
                  <a:pt x="1872240" y="1099360"/>
                  <a:pt x="1822789" y="1107515"/>
                  <a:pt x="1775693" y="1117709"/>
                </a:cubicBezTo>
                <a:lnTo>
                  <a:pt x="1642789" y="1153759"/>
                </a:lnTo>
                <a:lnTo>
                  <a:pt x="1641962" y="1154998"/>
                </a:lnTo>
                <a:cubicBezTo>
                  <a:pt x="1595046" y="1171409"/>
                  <a:pt x="1550469" y="1190165"/>
                  <a:pt x="1508239" y="1211267"/>
                </a:cubicBezTo>
                <a:lnTo>
                  <a:pt x="1409701" y="1108104"/>
                </a:lnTo>
                <a:cubicBezTo>
                  <a:pt x="1442547" y="1089348"/>
                  <a:pt x="1475393" y="1072938"/>
                  <a:pt x="1512931" y="1058866"/>
                </a:cubicBezTo>
                <a:cubicBezTo>
                  <a:pt x="1512931" y="1058866"/>
                  <a:pt x="1512931" y="1058866"/>
                  <a:pt x="1621374" y="1090282"/>
                </a:cubicBezTo>
                <a:lnTo>
                  <a:pt x="1674174" y="1105575"/>
                </a:lnTo>
                <a:lnTo>
                  <a:pt x="1674437" y="1105185"/>
                </a:lnTo>
                <a:lnTo>
                  <a:pt x="1675110" y="1105381"/>
                </a:lnTo>
                <a:lnTo>
                  <a:pt x="1678902" y="1099278"/>
                </a:lnTo>
                <a:cubicBezTo>
                  <a:pt x="1682996" y="1092690"/>
                  <a:pt x="1691184" y="1079515"/>
                  <a:pt x="1707560" y="1053161"/>
                </a:cubicBezTo>
                <a:lnTo>
                  <a:pt x="1721477" y="1030765"/>
                </a:lnTo>
                <a:lnTo>
                  <a:pt x="1675042" y="1104905"/>
                </a:lnTo>
                <a:cubicBezTo>
                  <a:pt x="1675042" y="1104905"/>
                  <a:pt x="1675042" y="1104905"/>
                  <a:pt x="1512889" y="1058179"/>
                </a:cubicBezTo>
                <a:cubicBezTo>
                  <a:pt x="1548141" y="1041825"/>
                  <a:pt x="1585743" y="1027223"/>
                  <a:pt x="1625689" y="1014373"/>
                </a:cubicBezTo>
                <a:lnTo>
                  <a:pt x="1752306" y="981154"/>
                </a:lnTo>
                <a:lnTo>
                  <a:pt x="1752443" y="980934"/>
                </a:lnTo>
                <a:cubicBezTo>
                  <a:pt x="1780674" y="976221"/>
                  <a:pt x="1811257" y="971505"/>
                  <a:pt x="1841840" y="966790"/>
                </a:cubicBezTo>
                <a:lnTo>
                  <a:pt x="1842014" y="967053"/>
                </a:lnTo>
                <a:lnTo>
                  <a:pt x="1982172" y="951685"/>
                </a:lnTo>
                <a:cubicBezTo>
                  <a:pt x="2031218" y="948481"/>
                  <a:pt x="2082319" y="947317"/>
                  <a:pt x="2135183" y="948481"/>
                </a:cubicBezTo>
                <a:close/>
                <a:moveTo>
                  <a:pt x="2135872" y="947740"/>
                </a:moveTo>
                <a:cubicBezTo>
                  <a:pt x="2182856" y="947740"/>
                  <a:pt x="2229839" y="950085"/>
                  <a:pt x="2279172" y="954773"/>
                </a:cubicBezTo>
                <a:cubicBezTo>
                  <a:pt x="2363743" y="961802"/>
                  <a:pt x="2445964" y="975861"/>
                  <a:pt x="2523487" y="996953"/>
                </a:cubicBezTo>
                <a:cubicBezTo>
                  <a:pt x="2523487" y="996953"/>
                  <a:pt x="2523487" y="996953"/>
                  <a:pt x="2535233" y="1144591"/>
                </a:cubicBezTo>
                <a:cubicBezTo>
                  <a:pt x="2521138" y="1139904"/>
                  <a:pt x="2509392" y="1135217"/>
                  <a:pt x="2497646" y="1132874"/>
                </a:cubicBezTo>
                <a:cubicBezTo>
                  <a:pt x="2497646" y="1132874"/>
                  <a:pt x="2497646" y="1132874"/>
                  <a:pt x="2255680" y="957114"/>
                </a:cubicBezTo>
                <a:lnTo>
                  <a:pt x="2255218" y="957430"/>
                </a:lnTo>
                <a:lnTo>
                  <a:pt x="2258775" y="960019"/>
                </a:lnTo>
                <a:cubicBezTo>
                  <a:pt x="2270125" y="968278"/>
                  <a:pt x="2315527" y="1001320"/>
                  <a:pt x="2497133" y="1133479"/>
                </a:cubicBezTo>
                <a:cubicBezTo>
                  <a:pt x="2424256" y="1112335"/>
                  <a:pt x="2346676" y="1098236"/>
                  <a:pt x="2266746" y="1093538"/>
                </a:cubicBezTo>
                <a:cubicBezTo>
                  <a:pt x="2196219" y="1086489"/>
                  <a:pt x="2130394" y="1084139"/>
                  <a:pt x="2066920" y="1086489"/>
                </a:cubicBezTo>
                <a:lnTo>
                  <a:pt x="2067555" y="1085854"/>
                </a:lnTo>
                <a:lnTo>
                  <a:pt x="2065333" y="1085854"/>
                </a:lnTo>
                <a:lnTo>
                  <a:pt x="2068668" y="1084742"/>
                </a:lnTo>
                <a:lnTo>
                  <a:pt x="2069271" y="1084139"/>
                </a:lnTo>
                <a:lnTo>
                  <a:pt x="2070156" y="1083534"/>
                </a:lnTo>
                <a:lnTo>
                  <a:pt x="2071123" y="1081537"/>
                </a:lnTo>
                <a:cubicBezTo>
                  <a:pt x="2074206" y="1075167"/>
                  <a:pt x="2086539" y="1049682"/>
                  <a:pt x="2135872" y="947740"/>
                </a:cubicBezTo>
                <a:close/>
                <a:moveTo>
                  <a:pt x="3516308" y="649286"/>
                </a:moveTo>
                <a:lnTo>
                  <a:pt x="3527420" y="869950"/>
                </a:lnTo>
                <a:lnTo>
                  <a:pt x="3398833" y="987425"/>
                </a:lnTo>
                <a:lnTo>
                  <a:pt x="3282945" y="860425"/>
                </a:lnTo>
                <a:close/>
                <a:moveTo>
                  <a:pt x="603183" y="615949"/>
                </a:moveTo>
                <a:cubicBezTo>
                  <a:pt x="603183" y="615949"/>
                  <a:pt x="603183" y="615949"/>
                  <a:pt x="694705" y="695882"/>
                </a:cubicBezTo>
                <a:cubicBezTo>
                  <a:pt x="694705" y="695882"/>
                  <a:pt x="694705" y="695882"/>
                  <a:pt x="702566" y="848654"/>
                </a:cubicBezTo>
                <a:lnTo>
                  <a:pt x="706427" y="923682"/>
                </a:lnTo>
                <a:lnTo>
                  <a:pt x="695999" y="710652"/>
                </a:lnTo>
                <a:lnTo>
                  <a:pt x="695326" y="696913"/>
                </a:lnTo>
                <a:lnTo>
                  <a:pt x="925514" y="874714"/>
                </a:lnTo>
                <a:lnTo>
                  <a:pt x="817563" y="1011240"/>
                </a:lnTo>
                <a:lnTo>
                  <a:pt x="706439" y="923926"/>
                </a:lnTo>
                <a:lnTo>
                  <a:pt x="703763" y="921796"/>
                </a:lnTo>
                <a:cubicBezTo>
                  <a:pt x="695732" y="915404"/>
                  <a:pt x="663611" y="889837"/>
                  <a:pt x="535127" y="787570"/>
                </a:cubicBezTo>
                <a:cubicBezTo>
                  <a:pt x="530434" y="785219"/>
                  <a:pt x="492886" y="747604"/>
                  <a:pt x="490539" y="745252"/>
                </a:cubicBezTo>
                <a:close/>
                <a:moveTo>
                  <a:pt x="3629021" y="541335"/>
                </a:moveTo>
                <a:lnTo>
                  <a:pt x="3746496" y="668336"/>
                </a:lnTo>
                <a:lnTo>
                  <a:pt x="3527421" y="869950"/>
                </a:lnTo>
                <a:lnTo>
                  <a:pt x="3516308" y="649286"/>
                </a:lnTo>
                <a:close/>
                <a:moveTo>
                  <a:pt x="2187571" y="134938"/>
                </a:moveTo>
                <a:lnTo>
                  <a:pt x="2176459" y="366713"/>
                </a:lnTo>
                <a:lnTo>
                  <a:pt x="2028610" y="245366"/>
                </a:lnTo>
                <a:lnTo>
                  <a:pt x="2176458" y="366713"/>
                </a:lnTo>
                <a:lnTo>
                  <a:pt x="2171696" y="449263"/>
                </a:lnTo>
                <a:lnTo>
                  <a:pt x="2000245" y="439738"/>
                </a:lnTo>
                <a:lnTo>
                  <a:pt x="2008183" y="228600"/>
                </a:lnTo>
                <a:lnTo>
                  <a:pt x="2008183" y="228601"/>
                </a:lnTo>
                <a:lnTo>
                  <a:pt x="2012946" y="139701"/>
                </a:lnTo>
                <a:close/>
                <a:moveTo>
                  <a:pt x="2020883" y="0"/>
                </a:moveTo>
                <a:lnTo>
                  <a:pt x="2193920" y="9525"/>
                </a:lnTo>
                <a:lnTo>
                  <a:pt x="2187570" y="134938"/>
                </a:lnTo>
                <a:lnTo>
                  <a:pt x="2012945" y="139701"/>
                </a:lnTo>
                <a:lnTo>
                  <a:pt x="2012945" y="139700"/>
                </a:lnTo>
                <a:close/>
              </a:path>
            </a:pathLst>
          </a:custGeom>
        </p:spPr>
      </p:pic>
      <p:sp>
        <p:nvSpPr>
          <p:cNvPr id="12" name="모서리가 둥근 직사각형 11"/>
          <p:cNvSpPr/>
          <p:nvPr/>
        </p:nvSpPr>
        <p:spPr>
          <a:xfrm>
            <a:off x="348342" y="1140824"/>
            <a:ext cx="4129237" cy="5399314"/>
          </a:xfrm>
          <a:prstGeom prst="roundRect">
            <a:avLst/>
          </a:prstGeom>
          <a:solidFill>
            <a:srgbClr val="F7E18C"/>
          </a:solidFill>
          <a:ln w="571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사용가능 항목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재료비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시작품 제작비 등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 인쇄비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회의비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회식 식대 비용 등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외 항목 사용 불가능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dirty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회의비 사용 주의사항</a:t>
            </a:r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결제는 </a:t>
            </a:r>
            <a:r>
              <a:rPr lang="ko-KR" altLang="en-US" dirty="0" err="1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지도교수님</a:t>
            </a:r>
            <a:r>
              <a:rPr lang="ko-KR" altLang="en-US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명의 카드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현금결제 시 학교 현금영수증 발행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참가 인원 </a:t>
            </a:r>
            <a:r>
              <a:rPr lang="en-US" altLang="ko-KR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 당 </a:t>
            </a:r>
            <a:r>
              <a:rPr lang="en-US" altLang="ko-KR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30,000</a:t>
            </a:r>
            <a:r>
              <a:rPr lang="ko-KR" altLang="en-US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 이하</a:t>
            </a:r>
            <a:endParaRPr lang="en-US" altLang="ko-KR" dirty="0" smtClean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en-US" altLang="ko-KR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22</a:t>
            </a:r>
            <a:r>
              <a:rPr lang="ko-KR" altLang="en-US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 이전 결제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영수증 필요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주류 포함 식대 결제 금지</a:t>
            </a:r>
            <a:endParaRPr lang="en-US" altLang="ko-KR" dirty="0" smtClean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결제 시 영수증</a:t>
            </a:r>
            <a:r>
              <a:rPr lang="en-US" altLang="ko-KR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원본</a:t>
            </a:r>
            <a:r>
              <a:rPr lang="en-US" altLang="ko-KR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꼭 챙길 것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 smtClean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회의비 사용 시 회의록 필수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작성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제출기한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최종결과보고서 제출 시</a:t>
            </a:r>
            <a:endParaRPr lang="en-US" altLang="ko-KR" dirty="0" smtClean="0">
              <a:solidFill>
                <a:srgbClr val="0641B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dirty="0" smtClean="0">
              <a:solidFill>
                <a:srgbClr val="007FD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문의사항</a:t>
            </a:r>
            <a:r>
              <a:rPr lang="en-US" altLang="ko-KR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dirty="0" smtClean="0">
                <a:solidFill>
                  <a:srgbClr val="007FD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0641B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032)835-9590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106" y="1135841"/>
            <a:ext cx="4152043" cy="540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72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1050587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 INU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SURPRIS</a:t>
            </a:r>
            <a:r>
              <a:rPr lang="en-US" altLang="ko-KR" sz="1600" dirty="0" smtClean="0">
                <a:solidFill>
                  <a:srgbClr val="F0C41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사회문제해결형 </a:t>
            </a:r>
            <a:r>
              <a:rPr lang="en-US" altLang="ko-KR" sz="1600" dirty="0" smtClean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PBL PROGRAM</a:t>
            </a:r>
          </a:p>
          <a:p>
            <a:pPr>
              <a:lnSpc>
                <a:spcPct val="12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평가</a:t>
            </a:r>
            <a:endParaRPr lang="ko-KR" altLang="en-US" sz="3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>
          <a:xfrm>
            <a:off x="6748340" y="272902"/>
            <a:ext cx="2057400" cy="365125"/>
          </a:xfrm>
        </p:spPr>
        <p:txBody>
          <a:bodyPr/>
          <a:lstStyle/>
          <a:p>
            <a:fld id="{66DA252E-062D-4F01-B93B-CF02B027564C}" type="slidenum">
              <a:rPr lang="ko-KR" altLang="en-US" smtClean="0">
                <a:solidFill>
                  <a:schemeClr val="bg1"/>
                </a:solidFill>
              </a:rPr>
              <a:t>7</a:t>
            </a:fld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6663874"/>
            <a:ext cx="9144000" cy="194126"/>
          </a:xfrm>
          <a:prstGeom prst="rect">
            <a:avLst/>
          </a:prstGeom>
          <a:solidFill>
            <a:srgbClr val="644C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0" t="1471" r="12296"/>
          <a:stretch>
            <a:fillRect/>
          </a:stretch>
        </p:blipFill>
        <p:spPr>
          <a:xfrm>
            <a:off x="8345351" y="107085"/>
            <a:ext cx="673838" cy="819323"/>
          </a:xfrm>
          <a:custGeom>
            <a:avLst/>
            <a:gdLst>
              <a:gd name="connsiteX0" fmla="*/ 1877852 w 4271958"/>
              <a:gd name="connsiteY0" fmla="*/ 4807053 h 5194292"/>
              <a:gd name="connsiteX1" fmla="*/ 1850081 w 4271958"/>
              <a:gd name="connsiteY1" fmla="*/ 4826492 h 5194292"/>
              <a:gd name="connsiteX2" fmla="*/ 1877822 w 4271958"/>
              <a:gd name="connsiteY2" fmla="*/ 4807546 h 5194292"/>
              <a:gd name="connsiteX3" fmla="*/ 1877832 w 4271958"/>
              <a:gd name="connsiteY3" fmla="*/ 4807393 h 5194292"/>
              <a:gd name="connsiteX4" fmla="*/ 1827654 w 4271958"/>
              <a:gd name="connsiteY4" fmla="*/ 4780461 h 5194292"/>
              <a:gd name="connsiteX5" fmla="*/ 1816478 w 4271958"/>
              <a:gd name="connsiteY5" fmla="*/ 4783263 h 5194292"/>
              <a:gd name="connsiteX6" fmla="*/ 1785775 w 4271958"/>
              <a:gd name="connsiteY6" fmla="*/ 4790962 h 5194292"/>
              <a:gd name="connsiteX7" fmla="*/ 1785933 w 4271958"/>
              <a:gd name="connsiteY7" fmla="*/ 4791068 h 5194292"/>
              <a:gd name="connsiteX8" fmla="*/ 1785739 w 4271958"/>
              <a:gd name="connsiteY8" fmla="*/ 4791113 h 5194292"/>
              <a:gd name="connsiteX9" fmla="*/ 1786626 w 4271958"/>
              <a:gd name="connsiteY9" fmla="*/ 4791651 h 5194292"/>
              <a:gd name="connsiteX10" fmla="*/ 1790820 w 4271958"/>
              <a:gd name="connsiteY10" fmla="*/ 4794197 h 5194292"/>
              <a:gd name="connsiteX11" fmla="*/ 1792583 w 4271958"/>
              <a:gd name="connsiteY11" fmla="*/ 4795268 h 5194292"/>
              <a:gd name="connsiteX12" fmla="*/ 1785933 w 4271958"/>
              <a:gd name="connsiteY12" fmla="*/ 4791068 h 5194292"/>
              <a:gd name="connsiteX13" fmla="*/ 1741762 w 4271958"/>
              <a:gd name="connsiteY13" fmla="*/ 4763474 h 5194292"/>
              <a:gd name="connsiteX14" fmla="*/ 1736654 w 4271958"/>
              <a:gd name="connsiteY14" fmla="*/ 4766889 h 5194292"/>
              <a:gd name="connsiteX15" fmla="*/ 1736721 w 4271958"/>
              <a:gd name="connsiteY15" fmla="*/ 4767593 h 5194292"/>
              <a:gd name="connsiteX16" fmla="*/ 1736015 w 4271958"/>
              <a:gd name="connsiteY16" fmla="*/ 4767955 h 5194292"/>
              <a:gd name="connsiteX17" fmla="*/ 1738297 w 4271958"/>
              <a:gd name="connsiteY17" fmla="*/ 4802400 h 5194292"/>
              <a:gd name="connsiteX18" fmla="*/ 1739182 w 4271958"/>
              <a:gd name="connsiteY18" fmla="*/ 4802180 h 5194292"/>
              <a:gd name="connsiteX19" fmla="*/ 1739219 w 4271958"/>
              <a:gd name="connsiteY19" fmla="*/ 4802522 h 5194292"/>
              <a:gd name="connsiteX20" fmla="*/ 1744228 w 4271958"/>
              <a:gd name="connsiteY20" fmla="*/ 4801287 h 5194292"/>
              <a:gd name="connsiteX21" fmla="*/ 1758287 w 4271958"/>
              <a:gd name="connsiteY21" fmla="*/ 4797820 h 5194292"/>
              <a:gd name="connsiteX22" fmla="*/ 1780906 w 4271958"/>
              <a:gd name="connsiteY22" fmla="*/ 4792241 h 5194292"/>
              <a:gd name="connsiteX23" fmla="*/ 1738308 w 4271958"/>
              <a:gd name="connsiteY23" fmla="*/ 4802180 h 5194292"/>
              <a:gd name="connsiteX24" fmla="*/ 1736720 w 4271958"/>
              <a:gd name="connsiteY24" fmla="*/ 4767255 h 5194292"/>
              <a:gd name="connsiteX25" fmla="*/ 2013610 w 4271958"/>
              <a:gd name="connsiteY25" fmla="*/ 4709313 h 5194292"/>
              <a:gd name="connsiteX26" fmla="*/ 2013105 w 4271958"/>
              <a:gd name="connsiteY26" fmla="*/ 4709320 h 5194292"/>
              <a:gd name="connsiteX27" fmla="*/ 2005123 w 4271958"/>
              <a:gd name="connsiteY27" fmla="*/ 4715045 h 5194292"/>
              <a:gd name="connsiteX28" fmla="*/ 1961716 w 4271958"/>
              <a:gd name="connsiteY28" fmla="*/ 4746181 h 5194292"/>
              <a:gd name="connsiteX29" fmla="*/ 1879654 w 4271958"/>
              <a:gd name="connsiteY29" fmla="*/ 4767240 h 5194292"/>
              <a:gd name="connsiteX30" fmla="*/ 1879644 w 4271958"/>
              <a:gd name="connsiteY30" fmla="*/ 4767424 h 5194292"/>
              <a:gd name="connsiteX31" fmla="*/ 1879589 w 4271958"/>
              <a:gd name="connsiteY31" fmla="*/ 4767437 h 5194292"/>
              <a:gd name="connsiteX32" fmla="*/ 1878331 w 4271958"/>
              <a:gd name="connsiteY32" fmla="*/ 4798892 h 5194292"/>
              <a:gd name="connsiteX33" fmla="*/ 1878818 w 4271958"/>
              <a:gd name="connsiteY33" fmla="*/ 4790597 h 5194292"/>
              <a:gd name="connsiteX34" fmla="*/ 1880169 w 4271958"/>
              <a:gd name="connsiteY34" fmla="*/ 4767581 h 5194292"/>
              <a:gd name="connsiteX35" fmla="*/ 1961969 w 4271958"/>
              <a:gd name="connsiteY35" fmla="*/ 4746505 h 5194292"/>
              <a:gd name="connsiteX36" fmla="*/ 1993521 w 4271958"/>
              <a:gd name="connsiteY36" fmla="*/ 4723782 h 5194292"/>
              <a:gd name="connsiteX37" fmla="*/ 2192797 w 4271958"/>
              <a:gd name="connsiteY37" fmla="*/ 4706606 h 5194292"/>
              <a:gd name="connsiteX38" fmla="*/ 2192493 w 4271958"/>
              <a:gd name="connsiteY38" fmla="*/ 4706613 h 5194292"/>
              <a:gd name="connsiteX39" fmla="*/ 2177714 w 4271958"/>
              <a:gd name="connsiteY39" fmla="*/ 4900582 h 5194292"/>
              <a:gd name="connsiteX40" fmla="*/ 2177825 w 4271958"/>
              <a:gd name="connsiteY40" fmla="*/ 4900657 h 5194292"/>
              <a:gd name="connsiteX41" fmla="*/ 2369269 w 4271958"/>
              <a:gd name="connsiteY41" fmla="*/ 4702730 h 5194292"/>
              <a:gd name="connsiteX42" fmla="*/ 2367815 w 4271958"/>
              <a:gd name="connsiteY42" fmla="*/ 4702762 h 5194292"/>
              <a:gd name="connsiteX43" fmla="*/ 2369472 w 4271958"/>
              <a:gd name="connsiteY43" fmla="*/ 4726045 h 5194292"/>
              <a:gd name="connsiteX44" fmla="*/ 2374895 w 4271958"/>
              <a:gd name="connsiteY44" fmla="*/ 4802276 h 5194292"/>
              <a:gd name="connsiteX45" fmla="*/ 2236640 w 4271958"/>
              <a:gd name="connsiteY45" fmla="*/ 4948975 h 5194292"/>
              <a:gd name="connsiteX46" fmla="*/ 2211383 w 4271958"/>
              <a:gd name="connsiteY46" fmla="*/ 4975774 h 5194292"/>
              <a:gd name="connsiteX47" fmla="*/ 2211383 w 4271958"/>
              <a:gd name="connsiteY47" fmla="*/ 4976686 h 5194292"/>
              <a:gd name="connsiteX48" fmla="*/ 2219540 w 4271958"/>
              <a:gd name="connsiteY48" fmla="*/ 4968072 h 5194292"/>
              <a:gd name="connsiteX49" fmla="*/ 2307589 w 4271958"/>
              <a:gd name="connsiteY49" fmla="*/ 4875090 h 5194292"/>
              <a:gd name="connsiteX50" fmla="*/ 2374997 w 4271958"/>
              <a:gd name="connsiteY50" fmla="*/ 4803904 h 5194292"/>
              <a:gd name="connsiteX51" fmla="*/ 2374895 w 4271958"/>
              <a:gd name="connsiteY51" fmla="*/ 4802778 h 5194292"/>
              <a:gd name="connsiteX52" fmla="*/ 2376313 w 4271958"/>
              <a:gd name="connsiteY52" fmla="*/ 4801384 h 5194292"/>
              <a:gd name="connsiteX53" fmla="*/ 2376214 w 4271958"/>
              <a:gd name="connsiteY53" fmla="*/ 4800005 h 5194292"/>
              <a:gd name="connsiteX54" fmla="*/ 2371318 w 4271958"/>
              <a:gd name="connsiteY54" fmla="*/ 4731420 h 5194292"/>
              <a:gd name="connsiteX55" fmla="*/ 2573121 w 4271958"/>
              <a:gd name="connsiteY55" fmla="*/ 4525208 h 5194292"/>
              <a:gd name="connsiteX56" fmla="*/ 2574920 w 4271958"/>
              <a:gd name="connsiteY56" fmla="*/ 4546050 h 5194292"/>
              <a:gd name="connsiteX57" fmla="*/ 2514380 w 4271958"/>
              <a:gd name="connsiteY57" fmla="*/ 4606223 h 5194292"/>
              <a:gd name="connsiteX58" fmla="*/ 2574957 w 4271958"/>
              <a:gd name="connsiteY58" fmla="*/ 4546712 h 5194292"/>
              <a:gd name="connsiteX59" fmla="*/ 2574920 w 4271958"/>
              <a:gd name="connsiteY59" fmla="*/ 4546324 h 5194292"/>
              <a:gd name="connsiteX60" fmla="*/ 2575032 w 4271958"/>
              <a:gd name="connsiteY60" fmla="*/ 4546225 h 5194292"/>
              <a:gd name="connsiteX61" fmla="*/ 2574988 w 4271958"/>
              <a:gd name="connsiteY61" fmla="*/ 4545749 h 5194292"/>
              <a:gd name="connsiteX62" fmla="*/ 2573867 w 4271958"/>
              <a:gd name="connsiteY62" fmla="*/ 4533415 h 5194292"/>
              <a:gd name="connsiteX63" fmla="*/ 2316158 w 4271958"/>
              <a:gd name="connsiteY63" fmla="*/ 4424355 h 5194292"/>
              <a:gd name="connsiteX64" fmla="*/ 2275898 w 4271958"/>
              <a:gd name="connsiteY64" fmla="*/ 4506454 h 5194292"/>
              <a:gd name="connsiteX65" fmla="*/ 2290092 w 4271958"/>
              <a:gd name="connsiteY65" fmla="*/ 4477983 h 5194292"/>
              <a:gd name="connsiteX66" fmla="*/ 2316660 w 4271958"/>
              <a:gd name="connsiteY66" fmla="*/ 4424690 h 5194292"/>
              <a:gd name="connsiteX67" fmla="*/ 2640643 w 4271958"/>
              <a:gd name="connsiteY67" fmla="*/ 4377363 h 5194292"/>
              <a:gd name="connsiteX68" fmla="*/ 2568538 w 4271958"/>
              <a:gd name="connsiteY68" fmla="*/ 4470159 h 5194292"/>
              <a:gd name="connsiteX69" fmla="*/ 2568570 w 4271958"/>
              <a:gd name="connsiteY69" fmla="*/ 4470523 h 5194292"/>
              <a:gd name="connsiteX70" fmla="*/ 2567888 w 4271958"/>
              <a:gd name="connsiteY70" fmla="*/ 4471432 h 5194292"/>
              <a:gd name="connsiteX71" fmla="*/ 2568075 w 4271958"/>
              <a:gd name="connsiteY71" fmla="*/ 4473170 h 5194292"/>
              <a:gd name="connsiteX72" fmla="*/ 2570036 w 4271958"/>
              <a:gd name="connsiteY72" fmla="*/ 4491482 h 5194292"/>
              <a:gd name="connsiteX73" fmla="*/ 2570231 w 4271958"/>
              <a:gd name="connsiteY73" fmla="*/ 4491727 h 5194292"/>
              <a:gd name="connsiteX74" fmla="*/ 2570304 w 4271958"/>
              <a:gd name="connsiteY74" fmla="*/ 4492576 h 5194292"/>
              <a:gd name="connsiteX75" fmla="*/ 2570327 w 4271958"/>
              <a:gd name="connsiteY75" fmla="*/ 4492837 h 5194292"/>
              <a:gd name="connsiteX76" fmla="*/ 2571581 w 4271958"/>
              <a:gd name="connsiteY76" fmla="*/ 4494474 h 5194292"/>
              <a:gd name="connsiteX77" fmla="*/ 2581544 w 4271958"/>
              <a:gd name="connsiteY77" fmla="*/ 4507468 h 5194292"/>
              <a:gd name="connsiteX78" fmla="*/ 2591446 w 4271958"/>
              <a:gd name="connsiteY78" fmla="*/ 4520383 h 5194292"/>
              <a:gd name="connsiteX79" fmla="*/ 2585806 w 4271958"/>
              <a:gd name="connsiteY79" fmla="*/ 4512659 h 5194292"/>
              <a:gd name="connsiteX80" fmla="*/ 2570912 w 4271958"/>
              <a:gd name="connsiteY80" fmla="*/ 4492264 h 5194292"/>
              <a:gd name="connsiteX81" fmla="*/ 2568570 w 4271958"/>
              <a:gd name="connsiteY81" fmla="*/ 4471098 h 5194292"/>
              <a:gd name="connsiteX82" fmla="*/ 1689095 w 4271958"/>
              <a:gd name="connsiteY82" fmla="*/ 4376730 h 5194292"/>
              <a:gd name="connsiteX83" fmla="*/ 1757358 w 4271958"/>
              <a:gd name="connsiteY83" fmla="*/ 4403718 h 5194292"/>
              <a:gd name="connsiteX84" fmla="*/ 1757358 w 4271958"/>
              <a:gd name="connsiteY84" fmla="*/ 4403717 h 5194292"/>
              <a:gd name="connsiteX85" fmla="*/ 1689096 w 4271958"/>
              <a:gd name="connsiteY85" fmla="*/ 4376730 h 5194292"/>
              <a:gd name="connsiteX86" fmla="*/ 1609053 w 4271958"/>
              <a:gd name="connsiteY86" fmla="*/ 4361968 h 5194292"/>
              <a:gd name="connsiteX87" fmla="*/ 1637735 w 4271958"/>
              <a:gd name="connsiteY87" fmla="*/ 4395810 h 5194292"/>
              <a:gd name="connsiteX88" fmla="*/ 1637821 w 4271958"/>
              <a:gd name="connsiteY88" fmla="*/ 4395780 h 5194292"/>
              <a:gd name="connsiteX89" fmla="*/ 1701608 w 4271958"/>
              <a:gd name="connsiteY89" fmla="*/ 4471927 h 5194292"/>
              <a:gd name="connsiteX90" fmla="*/ 1638295 w 4271958"/>
              <a:gd name="connsiteY90" fmla="*/ 4395780 h 5194292"/>
              <a:gd name="connsiteX91" fmla="*/ 2359201 w 4271958"/>
              <a:gd name="connsiteY91" fmla="*/ 4337015 h 5194292"/>
              <a:gd name="connsiteX92" fmla="*/ 2359021 w 4271958"/>
              <a:gd name="connsiteY92" fmla="*/ 4337043 h 5194292"/>
              <a:gd name="connsiteX93" fmla="*/ 2325683 w 4271958"/>
              <a:gd name="connsiteY93" fmla="*/ 4405305 h 5194292"/>
              <a:gd name="connsiteX94" fmla="*/ 2410325 w 4271958"/>
              <a:gd name="connsiteY94" fmla="*/ 4486812 h 5194292"/>
              <a:gd name="connsiteX95" fmla="*/ 2410791 w 4271958"/>
              <a:gd name="connsiteY95" fmla="*/ 4487128 h 5194292"/>
              <a:gd name="connsiteX96" fmla="*/ 2326505 w 4271958"/>
              <a:gd name="connsiteY96" fmla="*/ 4404942 h 5194292"/>
              <a:gd name="connsiteX97" fmla="*/ 1582474 w 4271958"/>
              <a:gd name="connsiteY97" fmla="*/ 4335787 h 5194292"/>
              <a:gd name="connsiteX98" fmla="*/ 1587989 w 4271958"/>
              <a:gd name="connsiteY98" fmla="*/ 4337608 h 5194292"/>
              <a:gd name="connsiteX99" fmla="*/ 1587501 w 4271958"/>
              <a:gd name="connsiteY99" fmla="*/ 4337044 h 5194292"/>
              <a:gd name="connsiteX100" fmla="*/ 1587498 w 4271958"/>
              <a:gd name="connsiteY100" fmla="*/ 4337043 h 5194292"/>
              <a:gd name="connsiteX101" fmla="*/ 1587495 w 4271958"/>
              <a:gd name="connsiteY101" fmla="*/ 4337042 h 5194292"/>
              <a:gd name="connsiteX102" fmla="*/ 1587499 w 4271958"/>
              <a:gd name="connsiteY102" fmla="*/ 4337043 h 5194292"/>
              <a:gd name="connsiteX103" fmla="*/ 1585974 w 4271958"/>
              <a:gd name="connsiteY103" fmla="*/ 4336535 h 5194292"/>
              <a:gd name="connsiteX104" fmla="*/ 1587495 w 4271958"/>
              <a:gd name="connsiteY104" fmla="*/ 4337042 h 5194292"/>
              <a:gd name="connsiteX105" fmla="*/ 2789233 w 4271958"/>
              <a:gd name="connsiteY105" fmla="*/ 4335455 h 5194292"/>
              <a:gd name="connsiteX106" fmla="*/ 2658051 w 4271958"/>
              <a:gd name="connsiteY106" fmla="*/ 4611680 h 5194292"/>
              <a:gd name="connsiteX107" fmla="*/ 2597145 w 4271958"/>
              <a:gd name="connsiteY107" fmla="*/ 4527408 h 5194292"/>
              <a:gd name="connsiteX108" fmla="*/ 2789233 w 4271958"/>
              <a:gd name="connsiteY108" fmla="*/ 4335455 h 5194292"/>
              <a:gd name="connsiteX109" fmla="*/ 2451207 w 4271958"/>
              <a:gd name="connsiteY109" fmla="*/ 4322718 h 5194292"/>
              <a:gd name="connsiteX110" fmla="*/ 2451081 w 4271958"/>
              <a:gd name="connsiteY110" fmla="*/ 4322735 h 5194292"/>
              <a:gd name="connsiteX111" fmla="*/ 2451096 w 4271958"/>
              <a:gd name="connsiteY111" fmla="*/ 4322755 h 5194292"/>
              <a:gd name="connsiteX112" fmla="*/ 2450642 w 4271958"/>
              <a:gd name="connsiteY112" fmla="*/ 4322826 h 5194292"/>
              <a:gd name="connsiteX113" fmla="*/ 2452312 w 4271958"/>
              <a:gd name="connsiteY113" fmla="*/ 4325214 h 5194292"/>
              <a:gd name="connsiteX114" fmla="*/ 2560633 w 4271958"/>
              <a:gd name="connsiteY114" fmla="*/ 4480083 h 5194292"/>
              <a:gd name="connsiteX115" fmla="*/ 2422498 w 4271958"/>
              <a:gd name="connsiteY115" fmla="*/ 4660893 h 5194292"/>
              <a:gd name="connsiteX116" fmla="*/ 2297020 w 4271958"/>
              <a:gd name="connsiteY116" fmla="*/ 4612127 h 5194292"/>
              <a:gd name="connsiteX117" fmla="*/ 2235754 w 4271958"/>
              <a:gd name="connsiteY117" fmla="*/ 4588317 h 5194292"/>
              <a:gd name="connsiteX118" fmla="*/ 2235196 w 4271958"/>
              <a:gd name="connsiteY118" fmla="*/ 4589455 h 5194292"/>
              <a:gd name="connsiteX119" fmla="*/ 2235195 w 4271958"/>
              <a:gd name="connsiteY119" fmla="*/ 4589455 h 5194292"/>
              <a:gd name="connsiteX120" fmla="*/ 2235079 w 4271958"/>
              <a:gd name="connsiteY120" fmla="*/ 4589694 h 5194292"/>
              <a:gd name="connsiteX121" fmla="*/ 2421674 w 4271958"/>
              <a:gd name="connsiteY121" fmla="*/ 4661962 h 5194292"/>
              <a:gd name="connsiteX122" fmla="*/ 2422455 w 4271958"/>
              <a:gd name="connsiteY122" fmla="*/ 4660892 h 5194292"/>
              <a:gd name="connsiteX123" fmla="*/ 2423003 w 4271958"/>
              <a:gd name="connsiteY123" fmla="*/ 4661154 h 5194292"/>
              <a:gd name="connsiteX124" fmla="*/ 2488169 w 4271958"/>
              <a:gd name="connsiteY124" fmla="*/ 4576164 h 5194292"/>
              <a:gd name="connsiteX125" fmla="*/ 2560852 w 4271958"/>
              <a:gd name="connsiteY125" fmla="*/ 4479917 h 5194292"/>
              <a:gd name="connsiteX126" fmla="*/ 2560871 w 4271958"/>
              <a:gd name="connsiteY126" fmla="*/ 4479941 h 5194292"/>
              <a:gd name="connsiteX127" fmla="*/ 2561210 w 4271958"/>
              <a:gd name="connsiteY127" fmla="*/ 4479473 h 5194292"/>
              <a:gd name="connsiteX128" fmla="*/ 2559796 w 4271958"/>
              <a:gd name="connsiteY128" fmla="*/ 4477459 h 5194292"/>
              <a:gd name="connsiteX129" fmla="*/ 2487544 w 4271958"/>
              <a:gd name="connsiteY129" fmla="*/ 4374500 h 5194292"/>
              <a:gd name="connsiteX130" fmla="*/ 2108196 w 4271958"/>
              <a:gd name="connsiteY130" fmla="*/ 4233855 h 5194292"/>
              <a:gd name="connsiteX131" fmla="*/ 2108195 w 4271958"/>
              <a:gd name="connsiteY131" fmla="*/ 4233856 h 5194292"/>
              <a:gd name="connsiteX132" fmla="*/ 2093908 w 4271958"/>
              <a:gd name="connsiteY132" fmla="*/ 4271955 h 5194292"/>
              <a:gd name="connsiteX133" fmla="*/ 2003421 w 4271958"/>
              <a:gd name="connsiteY133" fmla="*/ 4209514 h 5194292"/>
              <a:gd name="connsiteX134" fmla="*/ 2063745 w 4271958"/>
              <a:gd name="connsiteY134" fmla="*/ 4249730 h 5194292"/>
              <a:gd name="connsiteX135" fmla="*/ 2063746 w 4271958"/>
              <a:gd name="connsiteY135" fmla="*/ 4249730 h 5194292"/>
              <a:gd name="connsiteX136" fmla="*/ 1943867 w 4271958"/>
              <a:gd name="connsiteY136" fmla="*/ 4168831 h 5194292"/>
              <a:gd name="connsiteX137" fmla="*/ 1973258 w 4271958"/>
              <a:gd name="connsiteY137" fmla="*/ 4189405 h 5194292"/>
              <a:gd name="connsiteX138" fmla="*/ 1938333 w 4271958"/>
              <a:gd name="connsiteY138" fmla="*/ 4292592 h 5194292"/>
              <a:gd name="connsiteX139" fmla="*/ 1922458 w 4271958"/>
              <a:gd name="connsiteY139" fmla="*/ 4337042 h 5194292"/>
              <a:gd name="connsiteX140" fmla="*/ 1922458 w 4271958"/>
              <a:gd name="connsiteY140" fmla="*/ 4337043 h 5194292"/>
              <a:gd name="connsiteX141" fmla="*/ 1987545 w 4271958"/>
              <a:gd name="connsiteY141" fmla="*/ 4492617 h 5194292"/>
              <a:gd name="connsiteX142" fmla="*/ 1882771 w 4271958"/>
              <a:gd name="connsiteY142" fmla="*/ 4452930 h 5194292"/>
              <a:gd name="connsiteX143" fmla="*/ 1882770 w 4271958"/>
              <a:gd name="connsiteY143" fmla="*/ 4452930 h 5194292"/>
              <a:gd name="connsiteX144" fmla="*/ 1987545 w 4271958"/>
              <a:gd name="connsiteY144" fmla="*/ 4492618 h 5194292"/>
              <a:gd name="connsiteX145" fmla="*/ 2006595 w 4271958"/>
              <a:gd name="connsiteY145" fmla="*/ 4543418 h 5194292"/>
              <a:gd name="connsiteX146" fmla="*/ 2006595 w 4271958"/>
              <a:gd name="connsiteY146" fmla="*/ 4543417 h 5194292"/>
              <a:gd name="connsiteX147" fmla="*/ 1987545 w 4271958"/>
              <a:gd name="connsiteY147" fmla="*/ 4492617 h 5194292"/>
              <a:gd name="connsiteX148" fmla="*/ 1987546 w 4271958"/>
              <a:gd name="connsiteY148" fmla="*/ 4492617 h 5194292"/>
              <a:gd name="connsiteX149" fmla="*/ 1922458 w 4271958"/>
              <a:gd name="connsiteY149" fmla="*/ 4337043 h 5194292"/>
              <a:gd name="connsiteX150" fmla="*/ 1938333 w 4271958"/>
              <a:gd name="connsiteY150" fmla="*/ 4292593 h 5194292"/>
              <a:gd name="connsiteX151" fmla="*/ 1973258 w 4271958"/>
              <a:gd name="connsiteY151" fmla="*/ 4189405 h 5194292"/>
              <a:gd name="connsiteX152" fmla="*/ 1973368 w 4271958"/>
              <a:gd name="connsiteY152" fmla="*/ 4189099 h 5194292"/>
              <a:gd name="connsiteX153" fmla="*/ 1972314 w 4271958"/>
              <a:gd name="connsiteY153" fmla="*/ 4188375 h 5194292"/>
              <a:gd name="connsiteX154" fmla="*/ 1961813 w 4271958"/>
              <a:gd name="connsiteY154" fmla="*/ 4181161 h 5194292"/>
              <a:gd name="connsiteX155" fmla="*/ 1757358 w 4271958"/>
              <a:gd name="connsiteY155" fmla="*/ 4146542 h 5194292"/>
              <a:gd name="connsiteX156" fmla="*/ 1582734 w 4271958"/>
              <a:gd name="connsiteY156" fmla="*/ 4335454 h 5194292"/>
              <a:gd name="connsiteX157" fmla="*/ 1582735 w 4271958"/>
              <a:gd name="connsiteY157" fmla="*/ 4335455 h 5194292"/>
              <a:gd name="connsiteX158" fmla="*/ 1819337 w 4271958"/>
              <a:gd name="connsiteY158" fmla="*/ 4081219 h 5194292"/>
              <a:gd name="connsiteX159" fmla="*/ 1819226 w 4271958"/>
              <a:gd name="connsiteY159" fmla="*/ 4081340 h 5194292"/>
              <a:gd name="connsiteX160" fmla="*/ 1819271 w 4271958"/>
              <a:gd name="connsiteY160" fmla="*/ 4081456 h 5194292"/>
              <a:gd name="connsiteX161" fmla="*/ 1830383 w 4271958"/>
              <a:gd name="connsiteY161" fmla="*/ 4111617 h 5194292"/>
              <a:gd name="connsiteX162" fmla="*/ 1835778 w 4271958"/>
              <a:gd name="connsiteY162" fmla="*/ 4112876 h 5194292"/>
              <a:gd name="connsiteX163" fmla="*/ 1830978 w 4271958"/>
              <a:gd name="connsiteY163" fmla="*/ 4111669 h 5194292"/>
              <a:gd name="connsiteX164" fmla="*/ 1552501 w 4271958"/>
              <a:gd name="connsiteY164" fmla="*/ 4032218 h 5194292"/>
              <a:gd name="connsiteX165" fmla="*/ 1456494 w 4271958"/>
              <a:gd name="connsiteY165" fmla="*/ 4183961 h 5194292"/>
              <a:gd name="connsiteX166" fmla="*/ 1457325 w 4271958"/>
              <a:gd name="connsiteY166" fmla="*/ 4184979 h 5194292"/>
              <a:gd name="connsiteX167" fmla="*/ 1457271 w 4271958"/>
              <a:gd name="connsiteY167" fmla="*/ 4185071 h 5194292"/>
              <a:gd name="connsiteX168" fmla="*/ 1458879 w 4271958"/>
              <a:gd name="connsiteY168" fmla="*/ 4186999 h 5194292"/>
              <a:gd name="connsiteX169" fmla="*/ 1524401 w 4271958"/>
              <a:gd name="connsiteY169" fmla="*/ 4265535 h 5194292"/>
              <a:gd name="connsiteX170" fmla="*/ 1581875 w 4271958"/>
              <a:gd name="connsiteY170" fmla="*/ 4334423 h 5194292"/>
              <a:gd name="connsiteX171" fmla="*/ 1457320 w 4271958"/>
              <a:gd name="connsiteY171" fmla="*/ 4184642 h 5194292"/>
              <a:gd name="connsiteX172" fmla="*/ 1552570 w 4271958"/>
              <a:gd name="connsiteY172" fmla="*/ 4032242 h 5194292"/>
              <a:gd name="connsiteX173" fmla="*/ 1552571 w 4271958"/>
              <a:gd name="connsiteY173" fmla="*/ 4032242 h 5194292"/>
              <a:gd name="connsiteX174" fmla="*/ 1552571 w 4271958"/>
              <a:gd name="connsiteY174" fmla="*/ 4032241 h 5194292"/>
              <a:gd name="connsiteX175" fmla="*/ 2239926 w 4271958"/>
              <a:gd name="connsiteY175" fmla="*/ 4030831 h 5194292"/>
              <a:gd name="connsiteX176" fmla="*/ 2330445 w 4271958"/>
              <a:gd name="connsiteY176" fmla="*/ 4159243 h 5194292"/>
              <a:gd name="connsiteX177" fmla="*/ 2330446 w 4271958"/>
              <a:gd name="connsiteY177" fmla="*/ 4159242 h 5194292"/>
              <a:gd name="connsiteX178" fmla="*/ 2439149 w 4271958"/>
              <a:gd name="connsiteY178" fmla="*/ 4306564 h 5194292"/>
              <a:gd name="connsiteX179" fmla="*/ 2435959 w 4271958"/>
              <a:gd name="connsiteY179" fmla="*/ 4302181 h 5194292"/>
              <a:gd name="connsiteX180" fmla="*/ 2370682 w 4271958"/>
              <a:gd name="connsiteY180" fmla="*/ 4212492 h 5194292"/>
              <a:gd name="connsiteX181" fmla="*/ 2331691 w 4271958"/>
              <a:gd name="connsiteY181" fmla="*/ 4158920 h 5194292"/>
              <a:gd name="connsiteX182" fmla="*/ 2330789 w 4271958"/>
              <a:gd name="connsiteY182" fmla="*/ 4159243 h 5194292"/>
              <a:gd name="connsiteX183" fmla="*/ 1420599 w 4271958"/>
              <a:gd name="connsiteY183" fmla="*/ 3993706 h 5194292"/>
              <a:gd name="connsiteX184" fmla="*/ 1414461 w 4271958"/>
              <a:gd name="connsiteY184" fmla="*/ 4004063 h 5194292"/>
              <a:gd name="connsiteX185" fmla="*/ 1420566 w 4271958"/>
              <a:gd name="connsiteY185" fmla="*/ 3994142 h 5194292"/>
              <a:gd name="connsiteX186" fmla="*/ 1420962 w 4271958"/>
              <a:gd name="connsiteY186" fmla="*/ 3994250 h 5194292"/>
              <a:gd name="connsiteX187" fmla="*/ 1421186 w 4271958"/>
              <a:gd name="connsiteY187" fmla="*/ 3993903 h 5194292"/>
              <a:gd name="connsiteX188" fmla="*/ 2686027 w 4271958"/>
              <a:gd name="connsiteY188" fmla="*/ 3988965 h 5194292"/>
              <a:gd name="connsiteX189" fmla="*/ 2651925 w 4271958"/>
              <a:gd name="connsiteY189" fmla="*/ 3998833 h 5194292"/>
              <a:gd name="connsiteX190" fmla="*/ 2685512 w 4271958"/>
              <a:gd name="connsiteY190" fmla="*/ 3989143 h 5194292"/>
              <a:gd name="connsiteX191" fmla="*/ 2746012 w 4271958"/>
              <a:gd name="connsiteY191" fmla="*/ 4050557 h 5194292"/>
              <a:gd name="connsiteX192" fmla="*/ 2757402 w 4271958"/>
              <a:gd name="connsiteY192" fmla="*/ 4062119 h 5194292"/>
              <a:gd name="connsiteX193" fmla="*/ 2733253 w 4271958"/>
              <a:gd name="connsiteY193" fmla="*/ 4037416 h 5194292"/>
              <a:gd name="connsiteX194" fmla="*/ 2686045 w 4271958"/>
              <a:gd name="connsiteY194" fmla="*/ 3989123 h 5194292"/>
              <a:gd name="connsiteX195" fmla="*/ 2686151 w 4271958"/>
              <a:gd name="connsiteY195" fmla="*/ 3989092 h 5194292"/>
              <a:gd name="connsiteX196" fmla="*/ 2528677 w 4271958"/>
              <a:gd name="connsiteY196" fmla="*/ 3829043 h 5194292"/>
              <a:gd name="connsiteX197" fmla="*/ 2532536 w 4271958"/>
              <a:gd name="connsiteY197" fmla="*/ 3832965 h 5194292"/>
              <a:gd name="connsiteX198" fmla="*/ 2621333 w 4271958"/>
              <a:gd name="connsiteY198" fmla="*/ 3923200 h 5194292"/>
              <a:gd name="connsiteX199" fmla="*/ 2661444 w 4271958"/>
              <a:gd name="connsiteY199" fmla="*/ 3963961 h 5194292"/>
              <a:gd name="connsiteX200" fmla="*/ 2528803 w 4271958"/>
              <a:gd name="connsiteY200" fmla="*/ 3829043 h 5194292"/>
              <a:gd name="connsiteX201" fmla="*/ 2514376 w 4271958"/>
              <a:gd name="connsiteY201" fmla="*/ 3829043 h 5194292"/>
              <a:gd name="connsiteX202" fmla="*/ 2520843 w 4271958"/>
              <a:gd name="connsiteY202" fmla="*/ 3914993 h 5194292"/>
              <a:gd name="connsiteX203" fmla="*/ 2521399 w 4271958"/>
              <a:gd name="connsiteY203" fmla="*/ 3915981 h 5194292"/>
              <a:gd name="connsiteX204" fmla="*/ 2521463 w 4271958"/>
              <a:gd name="connsiteY204" fmla="*/ 3916748 h 5194292"/>
              <a:gd name="connsiteX205" fmla="*/ 2521514 w 4271958"/>
              <a:gd name="connsiteY205" fmla="*/ 3917356 h 5194292"/>
              <a:gd name="connsiteX206" fmla="*/ 2521863 w 4271958"/>
              <a:gd name="connsiteY206" fmla="*/ 3917969 h 5194292"/>
              <a:gd name="connsiteX207" fmla="*/ 2579719 w 4271958"/>
              <a:gd name="connsiteY207" fmla="*/ 4019666 h 5194292"/>
              <a:gd name="connsiteX208" fmla="*/ 2580327 w 4271958"/>
              <a:gd name="connsiteY208" fmla="*/ 4019491 h 5194292"/>
              <a:gd name="connsiteX209" fmla="*/ 2579439 w 4271958"/>
              <a:gd name="connsiteY209" fmla="*/ 4017926 h 5194292"/>
              <a:gd name="connsiteX210" fmla="*/ 2521641 w 4271958"/>
              <a:gd name="connsiteY210" fmla="*/ 3916030 h 5194292"/>
              <a:gd name="connsiteX211" fmla="*/ 2518669 w 4271958"/>
              <a:gd name="connsiteY211" fmla="*/ 3877323 h 5194292"/>
              <a:gd name="connsiteX212" fmla="*/ 2514961 w 4271958"/>
              <a:gd name="connsiteY212" fmla="*/ 3829043 h 5194292"/>
              <a:gd name="connsiteX213" fmla="*/ 2472408 w 4271958"/>
              <a:gd name="connsiteY213" fmla="*/ 3829043 h 5194292"/>
              <a:gd name="connsiteX214" fmla="*/ 2476184 w 4271958"/>
              <a:gd name="connsiteY214" fmla="*/ 3835743 h 5194292"/>
              <a:gd name="connsiteX215" fmla="*/ 2489831 w 4271958"/>
              <a:gd name="connsiteY215" fmla="*/ 3859961 h 5194292"/>
              <a:gd name="connsiteX216" fmla="*/ 2472773 w 4271958"/>
              <a:gd name="connsiteY216" fmla="*/ 3829043 h 5194292"/>
              <a:gd name="connsiteX217" fmla="*/ 2325878 w 4271958"/>
              <a:gd name="connsiteY217" fmla="*/ 3829043 h 5194292"/>
              <a:gd name="connsiteX218" fmla="*/ 2330678 w 4271958"/>
              <a:gd name="connsiteY218" fmla="*/ 3839581 h 5194292"/>
              <a:gd name="connsiteX219" fmla="*/ 2412239 w 4271958"/>
              <a:gd name="connsiteY219" fmla="*/ 4018654 h 5194292"/>
              <a:gd name="connsiteX220" fmla="*/ 2455460 w 4271958"/>
              <a:gd name="connsiteY220" fmla="*/ 4113551 h 5194292"/>
              <a:gd name="connsiteX221" fmla="*/ 2455631 w 4271958"/>
              <a:gd name="connsiteY221" fmla="*/ 4113490 h 5194292"/>
              <a:gd name="connsiteX222" fmla="*/ 2367512 w 4271958"/>
              <a:gd name="connsiteY222" fmla="*/ 3919742 h 5194292"/>
              <a:gd name="connsiteX223" fmla="*/ 2326261 w 4271958"/>
              <a:gd name="connsiteY223" fmla="*/ 3829043 h 5194292"/>
              <a:gd name="connsiteX224" fmla="*/ 2096784 w 4271958"/>
              <a:gd name="connsiteY224" fmla="*/ 3829043 h 5194292"/>
              <a:gd name="connsiteX225" fmla="*/ 2100258 w 4271958"/>
              <a:gd name="connsiteY225" fmla="*/ 3833703 h 5194292"/>
              <a:gd name="connsiteX226" fmla="*/ 2093590 w 4271958"/>
              <a:gd name="connsiteY226" fmla="*/ 3852460 h 5194292"/>
              <a:gd name="connsiteX227" fmla="*/ 2092393 w 4271958"/>
              <a:gd name="connsiteY227" fmla="*/ 3855827 h 5194292"/>
              <a:gd name="connsiteX228" fmla="*/ 2100258 w 4271958"/>
              <a:gd name="connsiteY228" fmla="*/ 3833805 h 5194292"/>
              <a:gd name="connsiteX229" fmla="*/ 2193921 w 4271958"/>
              <a:gd name="connsiteY229" fmla="*/ 3965568 h 5194292"/>
              <a:gd name="connsiteX230" fmla="*/ 2193974 w 4271958"/>
              <a:gd name="connsiteY230" fmla="*/ 3965644 h 5194292"/>
              <a:gd name="connsiteX231" fmla="*/ 2194295 w 4271958"/>
              <a:gd name="connsiteY231" fmla="*/ 3964629 h 5194292"/>
              <a:gd name="connsiteX232" fmla="*/ 2100258 w 4271958"/>
              <a:gd name="connsiteY232" fmla="*/ 3833699 h 5194292"/>
              <a:gd name="connsiteX233" fmla="*/ 2100437 w 4271958"/>
              <a:gd name="connsiteY233" fmla="*/ 3832986 h 5194292"/>
              <a:gd name="connsiteX234" fmla="*/ 2097480 w 4271958"/>
              <a:gd name="connsiteY234" fmla="*/ 3829043 h 5194292"/>
              <a:gd name="connsiteX235" fmla="*/ 1750732 w 4271958"/>
              <a:gd name="connsiteY235" fmla="*/ 3829043 h 5194292"/>
              <a:gd name="connsiteX236" fmla="*/ 1743418 w 4271958"/>
              <a:gd name="connsiteY236" fmla="*/ 3835277 h 5194292"/>
              <a:gd name="connsiteX237" fmla="*/ 1751238 w 4271958"/>
              <a:gd name="connsiteY237" fmla="*/ 3829043 h 5194292"/>
              <a:gd name="connsiteX238" fmla="*/ 1717441 w 4271958"/>
              <a:gd name="connsiteY238" fmla="*/ 3829043 h 5194292"/>
              <a:gd name="connsiteX239" fmla="*/ 1724020 w 4271958"/>
              <a:gd name="connsiteY239" fmla="*/ 3850984 h 5194292"/>
              <a:gd name="connsiteX240" fmla="*/ 1638940 w 4271958"/>
              <a:gd name="connsiteY240" fmla="*/ 3923493 h 5194292"/>
              <a:gd name="connsiteX241" fmla="*/ 1597466 w 4271958"/>
              <a:gd name="connsiteY241" fmla="*/ 3958838 h 5194292"/>
              <a:gd name="connsiteX242" fmla="*/ 1724021 w 4271958"/>
              <a:gd name="connsiteY242" fmla="*/ 3851267 h 5194292"/>
              <a:gd name="connsiteX243" fmla="*/ 1760496 w 4271958"/>
              <a:gd name="connsiteY243" fmla="*/ 3932147 h 5194292"/>
              <a:gd name="connsiteX244" fmla="*/ 1724020 w 4271958"/>
              <a:gd name="connsiteY244" fmla="*/ 3850739 h 5194292"/>
              <a:gd name="connsiteX245" fmla="*/ 1724409 w 4271958"/>
              <a:gd name="connsiteY245" fmla="*/ 3850429 h 5194292"/>
              <a:gd name="connsiteX246" fmla="*/ 1723782 w 4271958"/>
              <a:gd name="connsiteY246" fmla="*/ 3848292 h 5194292"/>
              <a:gd name="connsiteX247" fmla="*/ 1718136 w 4271958"/>
              <a:gd name="connsiteY247" fmla="*/ 3829043 h 5194292"/>
              <a:gd name="connsiteX248" fmla="*/ 2702075 w 4271958"/>
              <a:gd name="connsiteY248" fmla="*/ 3675055 h 5194292"/>
              <a:gd name="connsiteX249" fmla="*/ 2787051 w 4271958"/>
              <a:gd name="connsiteY249" fmla="*/ 3778215 h 5194292"/>
              <a:gd name="connsiteX250" fmla="*/ 2828850 w 4271958"/>
              <a:gd name="connsiteY250" fmla="*/ 3828958 h 5194292"/>
              <a:gd name="connsiteX251" fmla="*/ 2829076 w 4271958"/>
              <a:gd name="connsiteY251" fmla="*/ 3828988 h 5194292"/>
              <a:gd name="connsiteX252" fmla="*/ 2838446 w 4271958"/>
              <a:gd name="connsiteY252" fmla="*/ 3944328 h 5194292"/>
              <a:gd name="connsiteX253" fmla="*/ 2782524 w 4271958"/>
              <a:gd name="connsiteY253" fmla="*/ 3960718 h 5194292"/>
              <a:gd name="connsiteX254" fmla="*/ 2782883 w 4271958"/>
              <a:gd name="connsiteY254" fmla="*/ 3961077 h 5194292"/>
              <a:gd name="connsiteX255" fmla="*/ 2782544 w 4271958"/>
              <a:gd name="connsiteY255" fmla="*/ 3961177 h 5194292"/>
              <a:gd name="connsiteX256" fmla="*/ 2783054 w 4271958"/>
              <a:gd name="connsiteY256" fmla="*/ 3961690 h 5194292"/>
              <a:gd name="connsiteX257" fmla="*/ 2789208 w 4271958"/>
              <a:gd name="connsiteY257" fmla="*/ 3967885 h 5194292"/>
              <a:gd name="connsiteX258" fmla="*/ 2791846 w 4271958"/>
              <a:gd name="connsiteY258" fmla="*/ 3970540 h 5194292"/>
              <a:gd name="connsiteX259" fmla="*/ 2782883 w 4271958"/>
              <a:gd name="connsiteY259" fmla="*/ 3961420 h 5194292"/>
              <a:gd name="connsiteX260" fmla="*/ 2838446 w 4271958"/>
              <a:gd name="connsiteY260" fmla="*/ 3944930 h 5194292"/>
              <a:gd name="connsiteX261" fmla="*/ 2838446 w 4271958"/>
              <a:gd name="connsiteY261" fmla="*/ 4017955 h 5194292"/>
              <a:gd name="connsiteX262" fmla="*/ 2838416 w 4271958"/>
              <a:gd name="connsiteY262" fmla="*/ 4017924 h 5194292"/>
              <a:gd name="connsiteX263" fmla="*/ 2831420 w 4271958"/>
              <a:gd name="connsiteY263" fmla="*/ 4132930 h 5194292"/>
              <a:gd name="connsiteX264" fmla="*/ 2831411 w 4271958"/>
              <a:gd name="connsiteY264" fmla="*/ 4133070 h 5194292"/>
              <a:gd name="connsiteX265" fmla="*/ 2829067 w 4271958"/>
              <a:gd name="connsiteY265" fmla="*/ 4135430 h 5194292"/>
              <a:gd name="connsiteX266" fmla="*/ 2828994 w 4271958"/>
              <a:gd name="connsiteY266" fmla="*/ 4135356 h 5194292"/>
              <a:gd name="connsiteX267" fmla="*/ 2828675 w 4271958"/>
              <a:gd name="connsiteY267" fmla="*/ 4135030 h 5194292"/>
              <a:gd name="connsiteX268" fmla="*/ 2775436 w 4271958"/>
              <a:gd name="connsiteY268" fmla="*/ 4202809 h 5194292"/>
              <a:gd name="connsiteX269" fmla="*/ 2711372 w 4271958"/>
              <a:gd name="connsiteY269" fmla="*/ 4284988 h 5194292"/>
              <a:gd name="connsiteX270" fmla="*/ 2605850 w 4271958"/>
              <a:gd name="connsiteY270" fmla="*/ 4300718 h 5194292"/>
              <a:gd name="connsiteX271" fmla="*/ 2554263 w 4271958"/>
              <a:gd name="connsiteY271" fmla="*/ 4308408 h 5194292"/>
              <a:gd name="connsiteX272" fmla="*/ 2554270 w 4271958"/>
              <a:gd name="connsiteY272" fmla="*/ 4308495 h 5194292"/>
              <a:gd name="connsiteX273" fmla="*/ 2554473 w 4271958"/>
              <a:gd name="connsiteY273" fmla="*/ 4308467 h 5194292"/>
              <a:gd name="connsiteX274" fmla="*/ 2554564 w 4271958"/>
              <a:gd name="connsiteY274" fmla="*/ 4309511 h 5194292"/>
              <a:gd name="connsiteX275" fmla="*/ 2555928 w 4271958"/>
              <a:gd name="connsiteY275" fmla="*/ 4309308 h 5194292"/>
              <a:gd name="connsiteX276" fmla="*/ 2659570 w 4271958"/>
              <a:gd name="connsiteY276" fmla="*/ 4293936 h 5194292"/>
              <a:gd name="connsiteX277" fmla="*/ 2710611 w 4271958"/>
              <a:gd name="connsiteY277" fmla="*/ 4286366 h 5194292"/>
              <a:gd name="connsiteX278" fmla="*/ 2711430 w 4271958"/>
              <a:gd name="connsiteY278" fmla="*/ 4285302 h 5194292"/>
              <a:gd name="connsiteX279" fmla="*/ 2712257 w 4271958"/>
              <a:gd name="connsiteY279" fmla="*/ 4285198 h 5194292"/>
              <a:gd name="connsiteX280" fmla="*/ 2775469 w 4271958"/>
              <a:gd name="connsiteY280" fmla="*/ 4203767 h 5194292"/>
              <a:gd name="connsiteX281" fmla="*/ 2828920 w 4271958"/>
              <a:gd name="connsiteY281" fmla="*/ 4135430 h 5194292"/>
              <a:gd name="connsiteX282" fmla="*/ 2805425 w 4271958"/>
              <a:gd name="connsiteY282" fmla="*/ 4274461 h 5194292"/>
              <a:gd name="connsiteX283" fmla="*/ 2804842 w 4271958"/>
              <a:gd name="connsiteY283" fmla="*/ 4274534 h 5194292"/>
              <a:gd name="connsiteX284" fmla="*/ 2788714 w 4271958"/>
              <a:gd name="connsiteY284" fmla="*/ 4334690 h 5194292"/>
              <a:gd name="connsiteX285" fmla="*/ 2701476 w 4271958"/>
              <a:gd name="connsiteY285" fmla="*/ 4422297 h 5194292"/>
              <a:gd name="connsiteX286" fmla="*/ 2596821 w 4271958"/>
              <a:gd name="connsiteY286" fmla="*/ 4527394 h 5194292"/>
              <a:gd name="connsiteX287" fmla="*/ 2597146 w 4271958"/>
              <a:gd name="connsiteY287" fmla="*/ 4527818 h 5194292"/>
              <a:gd name="connsiteX288" fmla="*/ 2596652 w 4271958"/>
              <a:gd name="connsiteY288" fmla="*/ 4528238 h 5194292"/>
              <a:gd name="connsiteX289" fmla="*/ 2597106 w 4271958"/>
              <a:gd name="connsiteY289" fmla="*/ 4528863 h 5194292"/>
              <a:gd name="connsiteX290" fmla="*/ 2657470 w 4271958"/>
              <a:gd name="connsiteY290" fmla="*/ 4612060 h 5194292"/>
              <a:gd name="connsiteX291" fmla="*/ 2589188 w 4271958"/>
              <a:gd name="connsiteY291" fmla="*/ 4694091 h 5194292"/>
              <a:gd name="connsiteX292" fmla="*/ 2589208 w 4271958"/>
              <a:gd name="connsiteY292" fmla="*/ 4694303 h 5194292"/>
              <a:gd name="connsiteX293" fmla="*/ 2588843 w 4271958"/>
              <a:gd name="connsiteY293" fmla="*/ 4694485 h 5194292"/>
              <a:gd name="connsiteX294" fmla="*/ 2601650 w 4271958"/>
              <a:gd name="connsiteY294" fmla="*/ 4701936 h 5194292"/>
              <a:gd name="connsiteX295" fmla="*/ 2610073 w 4271958"/>
              <a:gd name="connsiteY295" fmla="*/ 4778764 h 5194292"/>
              <a:gd name="connsiteX296" fmla="*/ 2525037 w 4271958"/>
              <a:gd name="connsiteY296" fmla="*/ 4834637 h 5194292"/>
              <a:gd name="connsiteX297" fmla="*/ 2498730 w 4271958"/>
              <a:gd name="connsiteY297" fmla="*/ 4841454 h 5194292"/>
              <a:gd name="connsiteX298" fmla="*/ 2497530 w 4271958"/>
              <a:gd name="connsiteY298" fmla="*/ 4842683 h 5194292"/>
              <a:gd name="connsiteX299" fmla="*/ 2488111 w 4271958"/>
              <a:gd name="connsiteY299" fmla="*/ 4845043 h 5194292"/>
              <a:gd name="connsiteX300" fmla="*/ 2488017 w 4271958"/>
              <a:gd name="connsiteY300" fmla="*/ 4844396 h 5194292"/>
              <a:gd name="connsiteX301" fmla="*/ 2479793 w 4271958"/>
              <a:gd name="connsiteY301" fmla="*/ 4844396 h 5194292"/>
              <a:gd name="connsiteX302" fmla="*/ 2470390 w 4271958"/>
              <a:gd name="connsiteY302" fmla="*/ 4856155 h 5194292"/>
              <a:gd name="connsiteX303" fmla="*/ 2388115 w 4271958"/>
              <a:gd name="connsiteY303" fmla="*/ 4790303 h 5194292"/>
              <a:gd name="connsiteX304" fmla="*/ 2387109 w 4271958"/>
              <a:gd name="connsiteY304" fmla="*/ 4791309 h 5194292"/>
              <a:gd name="connsiteX305" fmla="*/ 2388104 w 4271958"/>
              <a:gd name="connsiteY305" fmla="*/ 4792092 h 5194292"/>
              <a:gd name="connsiteX306" fmla="*/ 2470145 w 4271958"/>
              <a:gd name="connsiteY306" fmla="*/ 4856649 h 5194292"/>
              <a:gd name="connsiteX307" fmla="*/ 2440082 w 4271958"/>
              <a:gd name="connsiteY307" fmla="*/ 4888269 h 5194292"/>
              <a:gd name="connsiteX308" fmla="*/ 2387493 w 4271958"/>
              <a:gd name="connsiteY308" fmla="*/ 4933349 h 5194292"/>
              <a:gd name="connsiteX309" fmla="*/ 2387596 w 4271958"/>
              <a:gd name="connsiteY309" fmla="*/ 4934505 h 5194292"/>
              <a:gd name="connsiteX310" fmla="*/ 2272450 w 4271958"/>
              <a:gd name="connsiteY310" fmla="*/ 4997612 h 5194292"/>
              <a:gd name="connsiteX311" fmla="*/ 2211383 w 4271958"/>
              <a:gd name="connsiteY311" fmla="*/ 5016310 h 5194292"/>
              <a:gd name="connsiteX312" fmla="*/ 2211383 w 4271958"/>
              <a:gd name="connsiteY312" fmla="*/ 5112411 h 5194292"/>
              <a:gd name="connsiteX313" fmla="*/ 2128833 w 4271958"/>
              <a:gd name="connsiteY313" fmla="*/ 5194292 h 5194292"/>
              <a:gd name="connsiteX314" fmla="*/ 2046283 w 4271958"/>
              <a:gd name="connsiteY314" fmla="*/ 5112411 h 5194292"/>
              <a:gd name="connsiteX315" fmla="*/ 2046283 w 4271958"/>
              <a:gd name="connsiteY315" fmla="*/ 5027203 h 5194292"/>
              <a:gd name="connsiteX316" fmla="*/ 2046283 w 4271958"/>
              <a:gd name="connsiteY316" fmla="*/ 5025058 h 5194292"/>
              <a:gd name="connsiteX317" fmla="*/ 2030408 w 4271958"/>
              <a:gd name="connsiteY317" fmla="*/ 5023736 h 5194292"/>
              <a:gd name="connsiteX318" fmla="*/ 2037458 w 4271958"/>
              <a:gd name="connsiteY318" fmla="*/ 4727865 h 5194292"/>
              <a:gd name="connsiteX319" fmla="*/ 2037458 w 4271958"/>
              <a:gd name="connsiteY319" fmla="*/ 4713005 h 5194292"/>
              <a:gd name="connsiteX320" fmla="*/ 2037458 w 4271958"/>
              <a:gd name="connsiteY320" fmla="*/ 4709003 h 5194292"/>
              <a:gd name="connsiteX321" fmla="*/ 2036758 w 4271958"/>
              <a:gd name="connsiteY321" fmla="*/ 4709013 h 5194292"/>
              <a:gd name="connsiteX322" fmla="*/ 2036758 w 4271958"/>
              <a:gd name="connsiteY322" fmla="*/ 4727770 h 5194292"/>
              <a:gd name="connsiteX323" fmla="*/ 2029747 w 4271958"/>
              <a:gd name="connsiteY323" fmla="*/ 5022842 h 5194292"/>
              <a:gd name="connsiteX324" fmla="*/ 1868483 w 4271958"/>
              <a:gd name="connsiteY324" fmla="*/ 4954929 h 5194292"/>
              <a:gd name="connsiteX325" fmla="*/ 1868507 w 4271958"/>
              <a:gd name="connsiteY325" fmla="*/ 4954556 h 5194292"/>
              <a:gd name="connsiteX326" fmla="*/ 1810434 w 4271958"/>
              <a:gd name="connsiteY326" fmla="*/ 4908633 h 5194292"/>
              <a:gd name="connsiteX327" fmla="*/ 1767314 w 4271958"/>
              <a:gd name="connsiteY327" fmla="*/ 4874758 h 5194292"/>
              <a:gd name="connsiteX328" fmla="*/ 1746210 w 4271958"/>
              <a:gd name="connsiteY328" fmla="*/ 4866142 h 5194292"/>
              <a:gd name="connsiteX329" fmla="*/ 1746246 w 4271958"/>
              <a:gd name="connsiteY329" fmla="*/ 4866474 h 5194292"/>
              <a:gd name="connsiteX330" fmla="*/ 1739182 w 4271958"/>
              <a:gd name="connsiteY330" fmla="*/ 4866474 h 5194292"/>
              <a:gd name="connsiteX331" fmla="*/ 1635534 w 4271958"/>
              <a:gd name="connsiteY331" fmla="*/ 4861786 h 5194292"/>
              <a:gd name="connsiteX332" fmla="*/ 1604965 w 4271958"/>
              <a:gd name="connsiteY332" fmla="*/ 4835518 h 5194292"/>
              <a:gd name="connsiteX333" fmla="*/ 1604964 w 4271958"/>
              <a:gd name="connsiteY333" fmla="*/ 4835518 h 5194292"/>
              <a:gd name="connsiteX334" fmla="*/ 1604966 w 4271958"/>
              <a:gd name="connsiteY334" fmla="*/ 4835517 h 5194292"/>
              <a:gd name="connsiteX335" fmla="*/ 1607011 w 4271958"/>
              <a:gd name="connsiteY335" fmla="*/ 4834452 h 5194292"/>
              <a:gd name="connsiteX336" fmla="*/ 1636943 w 4271958"/>
              <a:gd name="connsiteY336" fmla="*/ 4818853 h 5194292"/>
              <a:gd name="connsiteX337" fmla="*/ 1656134 w 4271958"/>
              <a:gd name="connsiteY337" fmla="*/ 4808853 h 5194292"/>
              <a:gd name="connsiteX338" fmla="*/ 1647845 w 4271958"/>
              <a:gd name="connsiteY338" fmla="*/ 4813097 h 5194292"/>
              <a:gd name="connsiteX339" fmla="*/ 1604060 w 4271958"/>
              <a:gd name="connsiteY339" fmla="*/ 4835517 h 5194292"/>
              <a:gd name="connsiteX340" fmla="*/ 1585108 w 4271958"/>
              <a:gd name="connsiteY340" fmla="*/ 4767593 h 5194292"/>
              <a:gd name="connsiteX341" fmla="*/ 1606054 w 4271958"/>
              <a:gd name="connsiteY341" fmla="*/ 4730086 h 5194292"/>
              <a:gd name="connsiteX342" fmla="*/ 1626013 w 4271958"/>
              <a:gd name="connsiteY342" fmla="*/ 4719606 h 5194292"/>
              <a:gd name="connsiteX343" fmla="*/ 1623271 w 4271958"/>
              <a:gd name="connsiteY343" fmla="*/ 4714565 h 5194292"/>
              <a:gd name="connsiteX344" fmla="*/ 1542970 w 4271958"/>
              <a:gd name="connsiteY344" fmla="*/ 4543408 h 5194292"/>
              <a:gd name="connsiteX345" fmla="*/ 1503597 w 4271958"/>
              <a:gd name="connsiteY345" fmla="*/ 4443313 h 5194292"/>
              <a:gd name="connsiteX346" fmla="*/ 1503333 w 4271958"/>
              <a:gd name="connsiteY346" fmla="*/ 4443405 h 5194292"/>
              <a:gd name="connsiteX347" fmla="*/ 1498598 w 4271958"/>
              <a:gd name="connsiteY347" fmla="*/ 4426978 h 5194292"/>
              <a:gd name="connsiteX348" fmla="*/ 1554116 w 4271958"/>
              <a:gd name="connsiteY348" fmla="*/ 4365665 h 5194292"/>
              <a:gd name="connsiteX349" fmla="*/ 1581411 w 4271958"/>
              <a:gd name="connsiteY349" fmla="*/ 4335521 h 5194292"/>
              <a:gd name="connsiteX350" fmla="*/ 1581149 w 4271958"/>
              <a:gd name="connsiteY350" fmla="*/ 4335455 h 5194292"/>
              <a:gd name="connsiteX351" fmla="*/ 1580860 w 4271958"/>
              <a:gd name="connsiteY351" fmla="*/ 4335455 h 5194292"/>
              <a:gd name="connsiteX352" fmla="*/ 1579863 w 4271958"/>
              <a:gd name="connsiteY352" fmla="*/ 4336556 h 5194292"/>
              <a:gd name="connsiteX353" fmla="*/ 1498834 w 4271958"/>
              <a:gd name="connsiteY353" fmla="*/ 4425942 h 5194292"/>
              <a:gd name="connsiteX354" fmla="*/ 1454149 w 4271958"/>
              <a:gd name="connsiteY354" fmla="*/ 4286242 h 5194292"/>
              <a:gd name="connsiteX355" fmla="*/ 1507583 w 4271958"/>
              <a:gd name="connsiteY355" fmla="*/ 4306815 h 5194292"/>
              <a:gd name="connsiteX356" fmla="*/ 1496114 w 4271958"/>
              <a:gd name="connsiteY356" fmla="*/ 4302304 h 5194292"/>
              <a:gd name="connsiteX357" fmla="*/ 1454583 w 4271958"/>
              <a:gd name="connsiteY357" fmla="*/ 4285970 h 5194292"/>
              <a:gd name="connsiteX358" fmla="*/ 1438273 w 4271958"/>
              <a:gd name="connsiteY358" fmla="*/ 4217633 h 5194292"/>
              <a:gd name="connsiteX359" fmla="*/ 1440603 w 4271958"/>
              <a:gd name="connsiteY359" fmla="*/ 4213509 h 5194292"/>
              <a:gd name="connsiteX360" fmla="*/ 1443146 w 4271958"/>
              <a:gd name="connsiteY360" fmla="*/ 4209008 h 5194292"/>
              <a:gd name="connsiteX361" fmla="*/ 1437851 w 4271958"/>
              <a:gd name="connsiteY361" fmla="*/ 4217980 h 5194292"/>
              <a:gd name="connsiteX362" fmla="*/ 1420812 w 4271958"/>
              <a:gd name="connsiteY362" fmla="*/ 4140192 h 5194292"/>
              <a:gd name="connsiteX363" fmla="*/ 1422645 w 4271958"/>
              <a:gd name="connsiteY363" fmla="*/ 4142440 h 5194292"/>
              <a:gd name="connsiteX364" fmla="*/ 1420755 w 4271958"/>
              <a:gd name="connsiteY364" fmla="*/ 4140054 h 5194292"/>
              <a:gd name="connsiteX365" fmla="*/ 1416048 w 4271958"/>
              <a:gd name="connsiteY365" fmla="*/ 4116587 h 5194292"/>
              <a:gd name="connsiteX366" fmla="*/ 1488586 w 4271958"/>
              <a:gd name="connsiteY366" fmla="*/ 4053702 h 5194292"/>
              <a:gd name="connsiteX367" fmla="*/ 1524235 w 4271958"/>
              <a:gd name="connsiteY367" fmla="*/ 4022796 h 5194292"/>
              <a:gd name="connsiteX368" fmla="*/ 1523998 w 4271958"/>
              <a:gd name="connsiteY368" fmla="*/ 4022717 h 5194292"/>
              <a:gd name="connsiteX369" fmla="*/ 1524074 w 4271958"/>
              <a:gd name="connsiteY369" fmla="*/ 4022652 h 5194292"/>
              <a:gd name="connsiteX370" fmla="*/ 1523753 w 4271958"/>
              <a:gd name="connsiteY370" fmla="*/ 4022565 h 5194292"/>
              <a:gd name="connsiteX371" fmla="*/ 1522309 w 4271958"/>
              <a:gd name="connsiteY371" fmla="*/ 4023820 h 5194292"/>
              <a:gd name="connsiteX372" fmla="*/ 1415865 w 4271958"/>
              <a:gd name="connsiteY372" fmla="*/ 4116380 h 5194292"/>
              <a:gd name="connsiteX373" fmla="*/ 1401760 w 4271958"/>
              <a:gd name="connsiteY373" fmla="*/ 4024702 h 5194292"/>
              <a:gd name="connsiteX374" fmla="*/ 1402424 w 4271958"/>
              <a:gd name="connsiteY374" fmla="*/ 4023623 h 5194292"/>
              <a:gd name="connsiteX375" fmla="*/ 1400172 w 4271958"/>
              <a:gd name="connsiteY375" fmla="*/ 3986205 h 5194292"/>
              <a:gd name="connsiteX376" fmla="*/ 1400823 w 4271958"/>
              <a:gd name="connsiteY376" fmla="*/ 3986431 h 5194292"/>
              <a:gd name="connsiteX377" fmla="*/ 1396163 w 4271958"/>
              <a:gd name="connsiteY377" fmla="*/ 3829043 h 5194292"/>
              <a:gd name="connsiteX378" fmla="*/ 1395414 w 4271958"/>
              <a:gd name="connsiteY378" fmla="*/ 3829043 h 5194292"/>
              <a:gd name="connsiteX379" fmla="*/ 1398589 w 4271958"/>
              <a:gd name="connsiteY379" fmla="*/ 3779830 h 5194292"/>
              <a:gd name="connsiteX380" fmla="*/ 1538289 w 4271958"/>
              <a:gd name="connsiteY380" fmla="*/ 3690930 h 5194292"/>
              <a:gd name="connsiteX381" fmla="*/ 1719258 w 4271958"/>
              <a:gd name="connsiteY381" fmla="*/ 3690930 h 5194292"/>
              <a:gd name="connsiteX382" fmla="*/ 1538289 w 4271958"/>
              <a:gd name="connsiteY382" fmla="*/ 3829043 h 5194292"/>
              <a:gd name="connsiteX383" fmla="*/ 1527173 w 4271958"/>
              <a:gd name="connsiteY383" fmla="*/ 3829043 h 5194292"/>
              <a:gd name="connsiteX384" fmla="*/ 1526685 w 4271958"/>
              <a:gd name="connsiteY384" fmla="*/ 3829807 h 5194292"/>
              <a:gd name="connsiteX385" fmla="*/ 1572343 w 4271958"/>
              <a:gd name="connsiteY385" fmla="*/ 3829043 h 5194292"/>
              <a:gd name="connsiteX386" fmla="*/ 1538289 w 4271958"/>
              <a:gd name="connsiteY386" fmla="*/ 3829043 h 5194292"/>
              <a:gd name="connsiteX387" fmla="*/ 1719259 w 4271958"/>
              <a:gd name="connsiteY387" fmla="*/ 3690930 h 5194292"/>
              <a:gd name="connsiteX388" fmla="*/ 1746246 w 4271958"/>
              <a:gd name="connsiteY388" fmla="*/ 3690930 h 5194292"/>
              <a:gd name="connsiteX389" fmla="*/ 1777995 w 4271958"/>
              <a:gd name="connsiteY389" fmla="*/ 3690930 h 5194292"/>
              <a:gd name="connsiteX390" fmla="*/ 1777996 w 4271958"/>
              <a:gd name="connsiteY390" fmla="*/ 3690930 h 5194292"/>
              <a:gd name="connsiteX391" fmla="*/ 2079620 w 4271958"/>
              <a:gd name="connsiteY391" fmla="*/ 3690930 h 5194292"/>
              <a:gd name="connsiteX392" fmla="*/ 2069599 w 4271958"/>
              <a:gd name="connsiteY392" fmla="*/ 3701965 h 5194292"/>
              <a:gd name="connsiteX393" fmla="*/ 2069600 w 4271958"/>
              <a:gd name="connsiteY393" fmla="*/ 3701965 h 5194292"/>
              <a:gd name="connsiteX394" fmla="*/ 2079621 w 4271958"/>
              <a:gd name="connsiteY394" fmla="*/ 3690930 h 5194292"/>
              <a:gd name="connsiteX395" fmla="*/ 2149470 w 4271958"/>
              <a:gd name="connsiteY395" fmla="*/ 3690930 h 5194292"/>
              <a:gd name="connsiteX396" fmla="*/ 2149471 w 4271958"/>
              <a:gd name="connsiteY396" fmla="*/ 3690930 h 5194292"/>
              <a:gd name="connsiteX397" fmla="*/ 2260595 w 4271958"/>
              <a:gd name="connsiteY397" fmla="*/ 3690930 h 5194292"/>
              <a:gd name="connsiteX398" fmla="*/ 2471733 w 4271958"/>
              <a:gd name="connsiteY398" fmla="*/ 3690930 h 5194292"/>
              <a:gd name="connsiteX399" fmla="*/ 2490783 w 4271958"/>
              <a:gd name="connsiteY399" fmla="*/ 3690930 h 5194292"/>
              <a:gd name="connsiteX400" fmla="*/ 2539996 w 4271958"/>
              <a:gd name="connsiteY400" fmla="*/ 3690930 h 5194292"/>
              <a:gd name="connsiteX401" fmla="*/ 2540952 w 4271958"/>
              <a:gd name="connsiteY401" fmla="*/ 3691387 h 5194292"/>
              <a:gd name="connsiteX402" fmla="*/ 2542491 w 4271958"/>
              <a:gd name="connsiteY402" fmla="*/ 3691387 h 5194292"/>
              <a:gd name="connsiteX403" fmla="*/ 2699726 w 4271958"/>
              <a:gd name="connsiteY403" fmla="*/ 3691387 h 5194292"/>
              <a:gd name="connsiteX404" fmla="*/ 2702075 w 4271958"/>
              <a:gd name="connsiteY404" fmla="*/ 3675055 h 5194292"/>
              <a:gd name="connsiteX405" fmla="*/ 3698870 w 4271958"/>
              <a:gd name="connsiteY405" fmla="*/ 3538530 h 5194292"/>
              <a:gd name="connsiteX406" fmla="*/ 3825870 w 4271958"/>
              <a:gd name="connsiteY406" fmla="*/ 3646480 h 5194292"/>
              <a:gd name="connsiteX407" fmla="*/ 3717920 w 4271958"/>
              <a:gd name="connsiteY407" fmla="*/ 3779830 h 5194292"/>
              <a:gd name="connsiteX408" fmla="*/ 3457570 w 4271958"/>
              <a:gd name="connsiteY408" fmla="*/ 3563930 h 5194292"/>
              <a:gd name="connsiteX409" fmla="*/ 729591 w 4271958"/>
              <a:gd name="connsiteY409" fmla="*/ 3398830 h 5194292"/>
              <a:gd name="connsiteX410" fmla="*/ 736602 w 4271958"/>
              <a:gd name="connsiteY410" fmla="*/ 3629651 h 5194292"/>
              <a:gd name="connsiteX411" fmla="*/ 601047 w 4271958"/>
              <a:gd name="connsiteY411" fmla="*/ 3759193 h 5194292"/>
              <a:gd name="connsiteX412" fmla="*/ 484189 w 4271958"/>
              <a:gd name="connsiteY412" fmla="*/ 3634361 h 5194292"/>
              <a:gd name="connsiteX413" fmla="*/ 729591 w 4271958"/>
              <a:gd name="connsiteY413" fmla="*/ 3398830 h 5194292"/>
              <a:gd name="connsiteX414" fmla="*/ 3452086 w 4271958"/>
              <a:gd name="connsiteY414" fmla="*/ 3338505 h 5194292"/>
              <a:gd name="connsiteX415" fmla="*/ 3698870 w 4271958"/>
              <a:gd name="connsiteY415" fmla="*/ 3538100 h 5194292"/>
              <a:gd name="connsiteX416" fmla="*/ 3456787 w 4271958"/>
              <a:gd name="connsiteY416" fmla="*/ 3563930 h 5194292"/>
              <a:gd name="connsiteX417" fmla="*/ 3343971 w 4271958"/>
              <a:gd name="connsiteY417" fmla="*/ 3472351 h 5194292"/>
              <a:gd name="connsiteX418" fmla="*/ 3336920 w 4271958"/>
              <a:gd name="connsiteY418" fmla="*/ 3467655 h 5194292"/>
              <a:gd name="connsiteX419" fmla="*/ 809626 w 4271958"/>
              <a:gd name="connsiteY419" fmla="*/ 3324217 h 5194292"/>
              <a:gd name="connsiteX420" fmla="*/ 927102 w 4271958"/>
              <a:gd name="connsiteY420" fmla="*/ 3448042 h 5194292"/>
              <a:gd name="connsiteX421" fmla="*/ 736601 w 4271958"/>
              <a:gd name="connsiteY421" fmla="*/ 3627430 h 5194292"/>
              <a:gd name="connsiteX422" fmla="*/ 736601 w 4271958"/>
              <a:gd name="connsiteY422" fmla="*/ 3629018 h 5194292"/>
              <a:gd name="connsiteX423" fmla="*/ 735434 w 4271958"/>
              <a:gd name="connsiteY423" fmla="*/ 3585385 h 5194292"/>
              <a:gd name="connsiteX424" fmla="*/ 730255 w 4271958"/>
              <a:gd name="connsiteY424" fmla="*/ 3398976 h 5194292"/>
              <a:gd name="connsiteX425" fmla="*/ 730251 w 4271958"/>
              <a:gd name="connsiteY425" fmla="*/ 3398835 h 5194292"/>
              <a:gd name="connsiteX426" fmla="*/ 730251 w 4271958"/>
              <a:gd name="connsiteY426" fmla="*/ 3398830 h 5194292"/>
              <a:gd name="connsiteX427" fmla="*/ 730251 w 4271958"/>
              <a:gd name="connsiteY427" fmla="*/ 3398829 h 5194292"/>
              <a:gd name="connsiteX428" fmla="*/ 3028719 w 4271958"/>
              <a:gd name="connsiteY428" fmla="*/ 3054342 h 5194292"/>
              <a:gd name="connsiteX429" fmla="*/ 3170233 w 4271958"/>
              <a:gd name="connsiteY429" fmla="*/ 3087062 h 5194292"/>
              <a:gd name="connsiteX430" fmla="*/ 3158440 w 4271958"/>
              <a:gd name="connsiteY430" fmla="*/ 3108096 h 5194292"/>
              <a:gd name="connsiteX431" fmla="*/ 3157353 w 4271958"/>
              <a:gd name="connsiteY431" fmla="*/ 3108611 h 5194292"/>
              <a:gd name="connsiteX432" fmla="*/ 3076696 w 4271958"/>
              <a:gd name="connsiteY432" fmla="*/ 3240244 h 5194292"/>
              <a:gd name="connsiteX433" fmla="*/ 2941871 w 4271958"/>
              <a:gd name="connsiteY433" fmla="*/ 3434776 h 5194292"/>
              <a:gd name="connsiteX434" fmla="*/ 2930418 w 4271958"/>
              <a:gd name="connsiteY434" fmla="*/ 3450840 h 5194292"/>
              <a:gd name="connsiteX435" fmla="*/ 2930520 w 4271958"/>
              <a:gd name="connsiteY435" fmla="*/ 3451617 h 5194292"/>
              <a:gd name="connsiteX436" fmla="*/ 2883376 w 4271958"/>
              <a:gd name="connsiteY436" fmla="*/ 3538530 h 5194292"/>
              <a:gd name="connsiteX437" fmla="*/ 2882823 w 4271958"/>
              <a:gd name="connsiteY437" fmla="*/ 3538026 h 5194292"/>
              <a:gd name="connsiteX438" fmla="*/ 2857161 w 4271958"/>
              <a:gd name="connsiteY438" fmla="*/ 3611115 h 5194292"/>
              <a:gd name="connsiteX439" fmla="*/ 2765867 w 4271958"/>
              <a:gd name="connsiteY439" fmla="*/ 3640924 h 5194292"/>
              <a:gd name="connsiteX440" fmla="*/ 2768916 w 4271958"/>
              <a:gd name="connsiteY440" fmla="*/ 3639947 h 5194292"/>
              <a:gd name="connsiteX441" fmla="*/ 2857495 w 4271958"/>
              <a:gd name="connsiteY441" fmla="*/ 3611555 h 5194292"/>
              <a:gd name="connsiteX442" fmla="*/ 2831566 w 4271958"/>
              <a:gd name="connsiteY442" fmla="*/ 3763562 h 5194292"/>
              <a:gd name="connsiteX443" fmla="*/ 2829209 w 4271958"/>
              <a:gd name="connsiteY443" fmla="*/ 3829043 h 5194292"/>
              <a:gd name="connsiteX444" fmla="*/ 2701920 w 4271958"/>
              <a:gd name="connsiteY444" fmla="*/ 3674697 h 5194292"/>
              <a:gd name="connsiteX445" fmla="*/ 2704277 w 4271958"/>
              <a:gd name="connsiteY445" fmla="*/ 3660665 h 5194292"/>
              <a:gd name="connsiteX446" fmla="*/ 2705189 w 4271958"/>
              <a:gd name="connsiteY446" fmla="*/ 3660373 h 5194292"/>
              <a:gd name="connsiteX447" fmla="*/ 2729660 w 4271958"/>
              <a:gd name="connsiteY447" fmla="*/ 3557622 h 5194292"/>
              <a:gd name="connsiteX448" fmla="*/ 2775279 w 4271958"/>
              <a:gd name="connsiteY448" fmla="*/ 3438517 h 5194292"/>
              <a:gd name="connsiteX449" fmla="*/ 2775628 w 4271958"/>
              <a:gd name="connsiteY449" fmla="*/ 3438838 h 5194292"/>
              <a:gd name="connsiteX450" fmla="*/ 2833875 w 4271958"/>
              <a:gd name="connsiteY450" fmla="*/ 3350611 h 5194292"/>
              <a:gd name="connsiteX451" fmla="*/ 2866876 w 4271958"/>
              <a:gd name="connsiteY451" fmla="*/ 3305393 h 5194292"/>
              <a:gd name="connsiteX452" fmla="*/ 2906761 w 4271958"/>
              <a:gd name="connsiteY452" fmla="*/ 3249865 h 5194292"/>
              <a:gd name="connsiteX453" fmla="*/ 2906708 w 4271958"/>
              <a:gd name="connsiteY453" fmla="*/ 3249235 h 5194292"/>
              <a:gd name="connsiteX454" fmla="*/ 2923117 w 4271958"/>
              <a:gd name="connsiteY454" fmla="*/ 3223400 h 5194292"/>
              <a:gd name="connsiteX455" fmla="*/ 3096512 w 4271958"/>
              <a:gd name="connsiteY455" fmla="*/ 3137528 h 5194292"/>
              <a:gd name="connsiteX456" fmla="*/ 3117720 w 4271958"/>
              <a:gd name="connsiteY456" fmla="*/ 3127375 h 5194292"/>
              <a:gd name="connsiteX457" fmla="*/ 3097044 w 4271958"/>
              <a:gd name="connsiteY457" fmla="*/ 3137165 h 5194292"/>
              <a:gd name="connsiteX458" fmla="*/ 2922583 w 4271958"/>
              <a:gd name="connsiteY458" fmla="*/ 3222617 h 5194292"/>
              <a:gd name="connsiteX459" fmla="*/ 3028719 w 4271958"/>
              <a:gd name="connsiteY459" fmla="*/ 3054342 h 5194292"/>
              <a:gd name="connsiteX460" fmla="*/ 914401 w 4271958"/>
              <a:gd name="connsiteY460" fmla="*/ 2849555 h 5194292"/>
              <a:gd name="connsiteX461" fmla="*/ 1127293 w 4271958"/>
              <a:gd name="connsiteY461" fmla="*/ 2964484 h 5194292"/>
              <a:gd name="connsiteX462" fmla="*/ 1136651 w 4271958"/>
              <a:gd name="connsiteY462" fmla="*/ 2980903 h 5194292"/>
              <a:gd name="connsiteX463" fmla="*/ 1136379 w 4271958"/>
              <a:gd name="connsiteY463" fmla="*/ 2981331 h 5194292"/>
              <a:gd name="connsiteX464" fmla="*/ 1240677 w 4271958"/>
              <a:gd name="connsiteY464" fmla="*/ 3141499 h 5194292"/>
              <a:gd name="connsiteX465" fmla="*/ 1336167 w 4271958"/>
              <a:gd name="connsiteY465" fmla="*/ 3268175 h 5194292"/>
              <a:gd name="connsiteX466" fmla="*/ 1414911 w 4271958"/>
              <a:gd name="connsiteY466" fmla="*/ 3373983 h 5194292"/>
              <a:gd name="connsiteX467" fmla="*/ 1479114 w 4271958"/>
              <a:gd name="connsiteY467" fmla="*/ 3479077 h 5194292"/>
              <a:gd name="connsiteX468" fmla="*/ 1480370 w 4271958"/>
              <a:gd name="connsiteY468" fmla="*/ 3479834 h 5194292"/>
              <a:gd name="connsiteX469" fmla="*/ 1480748 w 4271958"/>
              <a:gd name="connsiteY469" fmla="*/ 3480589 h 5194292"/>
              <a:gd name="connsiteX470" fmla="*/ 1489076 w 4271958"/>
              <a:gd name="connsiteY470" fmla="*/ 3486142 h 5194292"/>
              <a:gd name="connsiteX471" fmla="*/ 1488183 w 4271958"/>
              <a:gd name="connsiteY471" fmla="*/ 3485877 h 5194292"/>
              <a:gd name="connsiteX472" fmla="*/ 1482554 w 4271958"/>
              <a:gd name="connsiteY472" fmla="*/ 3484209 h 5194292"/>
              <a:gd name="connsiteX473" fmla="*/ 1482726 w 4271958"/>
              <a:gd name="connsiteY473" fmla="*/ 3484555 h 5194292"/>
              <a:gd name="connsiteX474" fmla="*/ 1482286 w 4271958"/>
              <a:gd name="connsiteY474" fmla="*/ 3484465 h 5194292"/>
              <a:gd name="connsiteX475" fmla="*/ 1489066 w 4271958"/>
              <a:gd name="connsiteY475" fmla="*/ 3498048 h 5194292"/>
              <a:gd name="connsiteX476" fmla="*/ 1489394 w 4271958"/>
              <a:gd name="connsiteY476" fmla="*/ 3497255 h 5194292"/>
              <a:gd name="connsiteX477" fmla="*/ 1538289 w 4271958"/>
              <a:gd name="connsiteY477" fmla="*/ 3690348 h 5194292"/>
              <a:gd name="connsiteX478" fmla="*/ 1398589 w 4271958"/>
              <a:gd name="connsiteY478" fmla="*/ 3779830 h 5194292"/>
              <a:gd name="connsiteX479" fmla="*/ 1400918 w 4271958"/>
              <a:gd name="connsiteY479" fmla="*/ 3756282 h 5194292"/>
              <a:gd name="connsiteX480" fmla="*/ 1400918 w 4271958"/>
              <a:gd name="connsiteY480" fmla="*/ 3711541 h 5194292"/>
              <a:gd name="connsiteX481" fmla="*/ 1460190 w 4271958"/>
              <a:gd name="connsiteY481" fmla="*/ 3567986 h 5194292"/>
              <a:gd name="connsiteX482" fmla="*/ 1487072 w 4271958"/>
              <a:gd name="connsiteY482" fmla="*/ 3502879 h 5194292"/>
              <a:gd name="connsiteX483" fmla="*/ 1477950 w 4271958"/>
              <a:gd name="connsiteY483" fmla="*/ 3524757 h 5194292"/>
              <a:gd name="connsiteX484" fmla="*/ 1400061 w 4271958"/>
              <a:gd name="connsiteY484" fmla="*/ 3711568 h 5194292"/>
              <a:gd name="connsiteX485" fmla="*/ 1339447 w 4271958"/>
              <a:gd name="connsiteY485" fmla="*/ 3509984 h 5194292"/>
              <a:gd name="connsiteX486" fmla="*/ 1297303 w 4271958"/>
              <a:gd name="connsiteY486" fmla="*/ 3446926 h 5194292"/>
              <a:gd name="connsiteX487" fmla="*/ 1296630 w 4271958"/>
              <a:gd name="connsiteY487" fmla="*/ 3446789 h 5194292"/>
              <a:gd name="connsiteX488" fmla="*/ 1225961 w 4271958"/>
              <a:gd name="connsiteY488" fmla="*/ 3352374 h 5194292"/>
              <a:gd name="connsiteX489" fmla="*/ 1191641 w 4271958"/>
              <a:gd name="connsiteY489" fmla="*/ 3306523 h 5194292"/>
              <a:gd name="connsiteX490" fmla="*/ 1190433 w 4271958"/>
              <a:gd name="connsiteY490" fmla="*/ 3305796 h 5194292"/>
              <a:gd name="connsiteX491" fmla="*/ 1054101 w 4271958"/>
              <a:gd name="connsiteY491" fmla="*/ 3110638 h 5194292"/>
              <a:gd name="connsiteX492" fmla="*/ 1054671 w 4271958"/>
              <a:gd name="connsiteY492" fmla="*/ 3109742 h 5194292"/>
              <a:gd name="connsiteX493" fmla="*/ 997452 w 4271958"/>
              <a:gd name="connsiteY493" fmla="*/ 3015205 h 5194292"/>
              <a:gd name="connsiteX494" fmla="*/ 940136 w 4271958"/>
              <a:gd name="connsiteY494" fmla="*/ 2908192 h 5194292"/>
              <a:gd name="connsiteX495" fmla="*/ 914401 w 4271958"/>
              <a:gd name="connsiteY495" fmla="*/ 2849555 h 5194292"/>
              <a:gd name="connsiteX496" fmla="*/ 1049923 w 4271958"/>
              <a:gd name="connsiteY496" fmla="*/ 2816217 h 5194292"/>
              <a:gd name="connsiteX497" fmla="*/ 1063960 w 4271958"/>
              <a:gd name="connsiteY497" fmla="*/ 2846682 h 5194292"/>
              <a:gd name="connsiteX498" fmla="*/ 1127126 w 4271958"/>
              <a:gd name="connsiteY498" fmla="*/ 2963855 h 5194292"/>
              <a:gd name="connsiteX499" fmla="*/ 914233 w 4271958"/>
              <a:gd name="connsiteY499" fmla="*/ 2849025 h 5194292"/>
              <a:gd name="connsiteX500" fmla="*/ 904875 w 4271958"/>
              <a:gd name="connsiteY500" fmla="*/ 2832621 h 5194292"/>
              <a:gd name="connsiteX501" fmla="*/ 1049923 w 4271958"/>
              <a:gd name="connsiteY501" fmla="*/ 2816217 h 5194292"/>
              <a:gd name="connsiteX502" fmla="*/ 922340 w 4271958"/>
              <a:gd name="connsiteY502" fmla="*/ 2462205 h 5194292"/>
              <a:gd name="connsiteX503" fmla="*/ 896621 w 4271958"/>
              <a:gd name="connsiteY503" fmla="*/ 2816218 h 5194292"/>
              <a:gd name="connsiteX504" fmla="*/ 793751 w 4271958"/>
              <a:gd name="connsiteY504" fmla="*/ 2506750 h 5194292"/>
              <a:gd name="connsiteX505" fmla="*/ 3296685 w 4271958"/>
              <a:gd name="connsiteY505" fmla="*/ 2428867 h 5194292"/>
              <a:gd name="connsiteX506" fmla="*/ 3352796 w 4271958"/>
              <a:gd name="connsiteY506" fmla="*/ 2706167 h 5194292"/>
              <a:gd name="connsiteX507" fmla="*/ 3346011 w 4271958"/>
              <a:gd name="connsiteY507" fmla="*/ 2726627 h 5194292"/>
              <a:gd name="connsiteX508" fmla="*/ 3346445 w 4271958"/>
              <a:gd name="connsiteY508" fmla="*/ 2726867 h 5194292"/>
              <a:gd name="connsiteX509" fmla="*/ 3346445 w 4271958"/>
              <a:gd name="connsiteY509" fmla="*/ 2728905 h 5194292"/>
              <a:gd name="connsiteX510" fmla="*/ 3346445 w 4271958"/>
              <a:gd name="connsiteY510" fmla="*/ 2729205 h 5194292"/>
              <a:gd name="connsiteX511" fmla="*/ 3346269 w 4271958"/>
              <a:gd name="connsiteY511" fmla="*/ 2729296 h 5194292"/>
              <a:gd name="connsiteX512" fmla="*/ 3273652 w 4271958"/>
              <a:gd name="connsiteY512" fmla="*/ 2890565 h 5194292"/>
              <a:gd name="connsiteX513" fmla="*/ 3195554 w 4271958"/>
              <a:gd name="connsiteY513" fmla="*/ 3041643 h 5194292"/>
              <a:gd name="connsiteX514" fmla="*/ 3195537 w 4271958"/>
              <a:gd name="connsiteY514" fmla="*/ 3041618 h 5194292"/>
              <a:gd name="connsiteX515" fmla="*/ 3169808 w 4271958"/>
              <a:gd name="connsiteY515" fmla="*/ 3086093 h 5194292"/>
              <a:gd name="connsiteX516" fmla="*/ 3028945 w 4271958"/>
              <a:gd name="connsiteY516" fmla="*/ 3053200 h 5194292"/>
              <a:gd name="connsiteX517" fmla="*/ 3108538 w 4271958"/>
              <a:gd name="connsiteY517" fmla="*/ 2910292 h 5194292"/>
              <a:gd name="connsiteX518" fmla="*/ 3108320 w 4271958"/>
              <a:gd name="connsiteY518" fmla="*/ 2909964 h 5194292"/>
              <a:gd name="connsiteX519" fmla="*/ 3146043 w 4271958"/>
              <a:gd name="connsiteY519" fmla="*/ 2832367 h 5194292"/>
              <a:gd name="connsiteX520" fmla="*/ 3171093 w 4271958"/>
              <a:gd name="connsiteY520" fmla="*/ 2819434 h 5194292"/>
              <a:gd name="connsiteX521" fmla="*/ 3188261 w 4271958"/>
              <a:gd name="connsiteY521" fmla="*/ 2810571 h 5194292"/>
              <a:gd name="connsiteX522" fmla="*/ 3146420 w 4271958"/>
              <a:gd name="connsiteY522" fmla="*/ 2832093 h 5194292"/>
              <a:gd name="connsiteX523" fmla="*/ 3224077 w 4271958"/>
              <a:gd name="connsiteY523" fmla="*/ 2659055 h 5194292"/>
              <a:gd name="connsiteX524" fmla="*/ 3224220 w 4271958"/>
              <a:gd name="connsiteY524" fmla="*/ 2659134 h 5194292"/>
              <a:gd name="connsiteX525" fmla="*/ 3264830 w 4271958"/>
              <a:gd name="connsiteY525" fmla="*/ 2543136 h 5194292"/>
              <a:gd name="connsiteX526" fmla="*/ 3296685 w 4271958"/>
              <a:gd name="connsiteY526" fmla="*/ 2428867 h 5194292"/>
              <a:gd name="connsiteX527" fmla="*/ 760414 w 4271958"/>
              <a:gd name="connsiteY527" fmla="*/ 2293930 h 5194292"/>
              <a:gd name="connsiteX528" fmla="*/ 919991 w 4271958"/>
              <a:gd name="connsiteY528" fmla="*/ 2445201 h 5194292"/>
              <a:gd name="connsiteX529" fmla="*/ 922142 w 4271958"/>
              <a:gd name="connsiteY529" fmla="*/ 2451699 h 5194292"/>
              <a:gd name="connsiteX530" fmla="*/ 920751 w 4271958"/>
              <a:gd name="connsiteY530" fmla="*/ 2444742 h 5194292"/>
              <a:gd name="connsiteX531" fmla="*/ 922340 w 4271958"/>
              <a:gd name="connsiteY531" fmla="*/ 2447388 h 5194292"/>
              <a:gd name="connsiteX532" fmla="*/ 922340 w 4271958"/>
              <a:gd name="connsiteY532" fmla="*/ 2452292 h 5194292"/>
              <a:gd name="connsiteX533" fmla="*/ 922340 w 4271958"/>
              <a:gd name="connsiteY533" fmla="*/ 2452680 h 5194292"/>
              <a:gd name="connsiteX534" fmla="*/ 925514 w 4271958"/>
              <a:gd name="connsiteY534" fmla="*/ 2459824 h 5194292"/>
              <a:gd name="connsiteX535" fmla="*/ 925335 w 4271958"/>
              <a:gd name="connsiteY535" fmla="*/ 2459958 h 5194292"/>
              <a:gd name="connsiteX536" fmla="*/ 974897 w 4271958"/>
              <a:gd name="connsiteY536" fmla="*/ 2636469 h 5194292"/>
              <a:gd name="connsiteX537" fmla="*/ 1049339 w 4271958"/>
              <a:gd name="connsiteY537" fmla="*/ 2815669 h 5194292"/>
              <a:gd name="connsiteX538" fmla="*/ 903972 w 4271958"/>
              <a:gd name="connsiteY538" fmla="*/ 2832093 h 5194292"/>
              <a:gd name="connsiteX539" fmla="*/ 896939 w 4271958"/>
              <a:gd name="connsiteY539" fmla="*/ 2815669 h 5194292"/>
              <a:gd name="connsiteX540" fmla="*/ 914217 w 4271958"/>
              <a:gd name="connsiteY540" fmla="*/ 2578320 h 5194292"/>
              <a:gd name="connsiteX541" fmla="*/ 922689 w 4271958"/>
              <a:gd name="connsiteY541" fmla="*/ 2461943 h 5194292"/>
              <a:gd name="connsiteX542" fmla="*/ 922340 w 4271958"/>
              <a:gd name="connsiteY542" fmla="*/ 2462205 h 5194292"/>
              <a:gd name="connsiteX543" fmla="*/ 922340 w 4271958"/>
              <a:gd name="connsiteY543" fmla="*/ 2461746 h 5194292"/>
              <a:gd name="connsiteX544" fmla="*/ 793269 w 4271958"/>
              <a:gd name="connsiteY544" fmla="*/ 2506655 h 5194292"/>
              <a:gd name="connsiteX545" fmla="*/ 760414 w 4271958"/>
              <a:gd name="connsiteY545" fmla="*/ 2293930 h 5194292"/>
              <a:gd name="connsiteX546" fmla="*/ 4148133 w 4271958"/>
              <a:gd name="connsiteY546" fmla="*/ 2208205 h 5194292"/>
              <a:gd name="connsiteX547" fmla="*/ 4271958 w 4271958"/>
              <a:gd name="connsiteY547" fmla="*/ 2212967 h 5194292"/>
              <a:gd name="connsiteX548" fmla="*/ 4265608 w 4271958"/>
              <a:gd name="connsiteY548" fmla="*/ 2386005 h 5194292"/>
              <a:gd name="connsiteX549" fmla="*/ 4030658 w 4271958"/>
              <a:gd name="connsiteY549" fmla="*/ 2376480 h 5194292"/>
              <a:gd name="connsiteX550" fmla="*/ 3771896 w 4271958"/>
              <a:gd name="connsiteY550" fmla="*/ 2190742 h 5194292"/>
              <a:gd name="connsiteX551" fmla="*/ 3978271 w 4271958"/>
              <a:gd name="connsiteY551" fmla="*/ 2203442 h 5194292"/>
              <a:gd name="connsiteX552" fmla="*/ 4148133 w 4271958"/>
              <a:gd name="connsiteY552" fmla="*/ 2208204 h 5194292"/>
              <a:gd name="connsiteX553" fmla="*/ 4030658 w 4271958"/>
              <a:gd name="connsiteY553" fmla="*/ 2376480 h 5194292"/>
              <a:gd name="connsiteX554" fmla="*/ 3995733 w 4271958"/>
              <a:gd name="connsiteY554" fmla="*/ 2376480 h 5194292"/>
              <a:gd name="connsiteX555" fmla="*/ 3767133 w 4271958"/>
              <a:gd name="connsiteY555" fmla="*/ 2362192 h 5194292"/>
              <a:gd name="connsiteX556" fmla="*/ 206376 w 4271958"/>
              <a:gd name="connsiteY556" fmla="*/ 2154230 h 5194292"/>
              <a:gd name="connsiteX557" fmla="*/ 452439 w 4271958"/>
              <a:gd name="connsiteY557" fmla="*/ 2155817 h 5194292"/>
              <a:gd name="connsiteX558" fmla="*/ 450851 w 4271958"/>
              <a:gd name="connsiteY558" fmla="*/ 2330443 h 5194292"/>
              <a:gd name="connsiteX559" fmla="*/ 338139 w 4271958"/>
              <a:gd name="connsiteY559" fmla="*/ 2327268 h 5194292"/>
              <a:gd name="connsiteX560" fmla="*/ 338138 w 4271958"/>
              <a:gd name="connsiteY560" fmla="*/ 2327268 h 5194292"/>
              <a:gd name="connsiteX561" fmla="*/ 338138 w 4271958"/>
              <a:gd name="connsiteY561" fmla="*/ 2327267 h 5194292"/>
              <a:gd name="connsiteX562" fmla="*/ 0 w 4271958"/>
              <a:gd name="connsiteY562" fmla="*/ 2335205 h 5194292"/>
              <a:gd name="connsiteX563" fmla="*/ 1588 w 4271958"/>
              <a:gd name="connsiteY563" fmla="*/ 2160580 h 5194292"/>
              <a:gd name="connsiteX564" fmla="*/ 3322297 w 4271958"/>
              <a:gd name="connsiteY564" fmla="*/ 2100255 h 5194292"/>
              <a:gd name="connsiteX565" fmla="*/ 3463160 w 4271958"/>
              <a:gd name="connsiteY565" fmla="*/ 2156565 h 5194292"/>
              <a:gd name="connsiteX566" fmla="*/ 3465508 w 4271958"/>
              <a:gd name="connsiteY566" fmla="*/ 2191758 h 5194292"/>
              <a:gd name="connsiteX567" fmla="*/ 3465508 w 4271958"/>
              <a:gd name="connsiteY567" fmla="*/ 2203442 h 5194292"/>
              <a:gd name="connsiteX568" fmla="*/ 3465508 w 4271958"/>
              <a:gd name="connsiteY568" fmla="*/ 2203489 h 5194292"/>
              <a:gd name="connsiteX569" fmla="*/ 3465504 w 4271958"/>
              <a:gd name="connsiteY569" fmla="*/ 2203494 h 5194292"/>
              <a:gd name="connsiteX570" fmla="*/ 3455867 w 4271958"/>
              <a:gd name="connsiteY570" fmla="*/ 2329692 h 5194292"/>
              <a:gd name="connsiteX571" fmla="*/ 3353325 w 4271958"/>
              <a:gd name="connsiteY571" fmla="*/ 2706680 h 5194292"/>
              <a:gd name="connsiteX572" fmla="*/ 3297233 w 4271958"/>
              <a:gd name="connsiteY572" fmla="*/ 2429193 h 5194292"/>
              <a:gd name="connsiteX573" fmla="*/ 3299570 w 4271958"/>
              <a:gd name="connsiteY573" fmla="*/ 2419787 h 5194292"/>
              <a:gd name="connsiteX574" fmla="*/ 3410736 w 4271958"/>
              <a:gd name="connsiteY574" fmla="*/ 2274853 h 5194292"/>
              <a:gd name="connsiteX575" fmla="*/ 3460149 w 4271958"/>
              <a:gd name="connsiteY575" fmla="*/ 2210429 h 5194292"/>
              <a:gd name="connsiteX576" fmla="*/ 3456718 w 4271958"/>
              <a:gd name="connsiteY576" fmla="*/ 2214872 h 5194292"/>
              <a:gd name="connsiteX577" fmla="*/ 3298820 w 4271958"/>
              <a:gd name="connsiteY577" fmla="*/ 2419343 h 5194292"/>
              <a:gd name="connsiteX578" fmla="*/ 3326993 w 4271958"/>
              <a:gd name="connsiteY578" fmla="*/ 2191758 h 5194292"/>
              <a:gd name="connsiteX579" fmla="*/ 3322297 w 4271958"/>
              <a:gd name="connsiteY579" fmla="*/ 2100255 h 5194292"/>
              <a:gd name="connsiteX580" fmla="*/ 769863 w 4271958"/>
              <a:gd name="connsiteY580" fmla="*/ 2009767 h 5194292"/>
              <a:gd name="connsiteX581" fmla="*/ 904875 w 4271958"/>
              <a:gd name="connsiteY581" fmla="*/ 2059394 h 5194292"/>
              <a:gd name="connsiteX582" fmla="*/ 902506 w 4271958"/>
              <a:gd name="connsiteY582" fmla="*/ 2066484 h 5194292"/>
              <a:gd name="connsiteX583" fmla="*/ 901672 w 4271958"/>
              <a:gd name="connsiteY583" fmla="*/ 2067344 h 5194292"/>
              <a:gd name="connsiteX584" fmla="*/ 894928 w 4271958"/>
              <a:gd name="connsiteY584" fmla="*/ 2167546 h 5194292"/>
              <a:gd name="connsiteX585" fmla="*/ 896971 w 4271958"/>
              <a:gd name="connsiteY585" fmla="*/ 2270802 h 5194292"/>
              <a:gd name="connsiteX586" fmla="*/ 897283 w 4271958"/>
              <a:gd name="connsiteY586" fmla="*/ 2270818 h 5194292"/>
              <a:gd name="connsiteX587" fmla="*/ 920751 w 4271958"/>
              <a:gd name="connsiteY587" fmla="*/ 2444742 h 5194292"/>
              <a:gd name="connsiteX588" fmla="*/ 761173 w 4271958"/>
              <a:gd name="connsiteY588" fmla="*/ 2294321 h 5194292"/>
              <a:gd name="connsiteX589" fmla="*/ 758897 w 4271958"/>
              <a:gd name="connsiteY589" fmla="*/ 2264688 h 5194292"/>
              <a:gd name="connsiteX590" fmla="*/ 758007 w 4271958"/>
              <a:gd name="connsiteY590" fmla="*/ 2264643 h 5194292"/>
              <a:gd name="connsiteX591" fmla="*/ 755659 w 4271958"/>
              <a:gd name="connsiteY591" fmla="*/ 2217722 h 5194292"/>
              <a:gd name="connsiteX592" fmla="*/ 755651 w 4271958"/>
              <a:gd name="connsiteY592" fmla="*/ 2217730 h 5194292"/>
              <a:gd name="connsiteX593" fmla="*/ 755656 w 4271958"/>
              <a:gd name="connsiteY593" fmla="*/ 2217661 h 5194292"/>
              <a:gd name="connsiteX594" fmla="*/ 755651 w 4271958"/>
              <a:gd name="connsiteY594" fmla="*/ 2217566 h 5194292"/>
              <a:gd name="connsiteX595" fmla="*/ 755664 w 4271958"/>
              <a:gd name="connsiteY595" fmla="*/ 2217553 h 5194292"/>
              <a:gd name="connsiteX596" fmla="*/ 3412213 w 4271958"/>
              <a:gd name="connsiteY596" fmla="*/ 1851017 h 5194292"/>
              <a:gd name="connsiteX597" fmla="*/ 3445999 w 4271958"/>
              <a:gd name="connsiteY597" fmla="*/ 1987456 h 5194292"/>
              <a:gd name="connsiteX598" fmla="*/ 3463877 w 4271958"/>
              <a:gd name="connsiteY598" fmla="*/ 2125321 h 5194292"/>
              <a:gd name="connsiteX599" fmla="*/ 3463921 w 4271958"/>
              <a:gd name="connsiteY599" fmla="*/ 2125372 h 5194292"/>
              <a:gd name="connsiteX600" fmla="*/ 3463921 w 4271958"/>
              <a:gd name="connsiteY600" fmla="*/ 2155818 h 5194292"/>
              <a:gd name="connsiteX601" fmla="*/ 3322951 w 4271958"/>
              <a:gd name="connsiteY601" fmla="*/ 2099611 h 5194292"/>
              <a:gd name="connsiteX602" fmla="*/ 3287708 w 4271958"/>
              <a:gd name="connsiteY602" fmla="*/ 1919280 h 5194292"/>
              <a:gd name="connsiteX603" fmla="*/ 3330729 w 4271958"/>
              <a:gd name="connsiteY603" fmla="*/ 1969596 h 5194292"/>
              <a:gd name="connsiteX604" fmla="*/ 3339249 w 4271958"/>
              <a:gd name="connsiteY604" fmla="*/ 1979561 h 5194292"/>
              <a:gd name="connsiteX605" fmla="*/ 3287646 w 4271958"/>
              <a:gd name="connsiteY605" fmla="*/ 1919090 h 5194292"/>
              <a:gd name="connsiteX606" fmla="*/ 3282945 w 4271958"/>
              <a:gd name="connsiteY606" fmla="*/ 1895616 h 5194292"/>
              <a:gd name="connsiteX607" fmla="*/ 3412213 w 4271958"/>
              <a:gd name="connsiteY607" fmla="*/ 1851017 h 5194292"/>
              <a:gd name="connsiteX608" fmla="*/ 890589 w 4271958"/>
              <a:gd name="connsiteY608" fmla="*/ 1650992 h 5194292"/>
              <a:gd name="connsiteX609" fmla="*/ 892176 w 4271958"/>
              <a:gd name="connsiteY609" fmla="*/ 1650992 h 5194292"/>
              <a:gd name="connsiteX610" fmla="*/ 890589 w 4271958"/>
              <a:gd name="connsiteY610" fmla="*/ 1652580 h 5194292"/>
              <a:gd name="connsiteX611" fmla="*/ 890589 w 4271958"/>
              <a:gd name="connsiteY611" fmla="*/ 1650992 h 5194292"/>
              <a:gd name="connsiteX612" fmla="*/ 1066708 w 4271958"/>
              <a:gd name="connsiteY612" fmla="*/ 1564771 h 5194292"/>
              <a:gd name="connsiteX613" fmla="*/ 894528 w 4271958"/>
              <a:gd name="connsiteY613" fmla="*/ 1650992 h 5194292"/>
              <a:gd name="connsiteX614" fmla="*/ 895258 w 4271958"/>
              <a:gd name="connsiteY614" fmla="*/ 1650992 h 5194292"/>
              <a:gd name="connsiteX615" fmla="*/ 895402 w 4271958"/>
              <a:gd name="connsiteY615" fmla="*/ 1650996 h 5194292"/>
              <a:gd name="connsiteX616" fmla="*/ 897859 w 4271958"/>
              <a:gd name="connsiteY616" fmla="*/ 1649759 h 5194292"/>
              <a:gd name="connsiteX617" fmla="*/ 1055940 w 4271958"/>
              <a:gd name="connsiteY617" fmla="*/ 1570190 h 5194292"/>
              <a:gd name="connsiteX618" fmla="*/ 1106244 w 4271958"/>
              <a:gd name="connsiteY618" fmla="*/ 1349381 h 5194292"/>
              <a:gd name="connsiteX619" fmla="*/ 1150938 w 4271958"/>
              <a:gd name="connsiteY619" fmla="*/ 1509620 h 5194292"/>
              <a:gd name="connsiteX620" fmla="*/ 1134695 w 4271958"/>
              <a:gd name="connsiteY620" fmla="*/ 1530545 h 5194292"/>
              <a:gd name="connsiteX621" fmla="*/ 1135064 w 4271958"/>
              <a:gd name="connsiteY621" fmla="*/ 1530357 h 5194292"/>
              <a:gd name="connsiteX622" fmla="*/ 1050459 w 4271958"/>
              <a:gd name="connsiteY622" fmla="*/ 1655755 h 5194292"/>
              <a:gd name="connsiteX623" fmla="*/ 1049317 w 4271958"/>
              <a:gd name="connsiteY623" fmla="*/ 1655720 h 5194292"/>
              <a:gd name="connsiteX624" fmla="*/ 1032997 w 4271958"/>
              <a:gd name="connsiteY624" fmla="*/ 1679175 h 5194292"/>
              <a:gd name="connsiteX625" fmla="*/ 959459 w 4271958"/>
              <a:gd name="connsiteY625" fmla="*/ 1830369 h 5194292"/>
              <a:gd name="connsiteX626" fmla="*/ 914347 w 4271958"/>
              <a:gd name="connsiteY626" fmla="*/ 1992411 h 5194292"/>
              <a:gd name="connsiteX627" fmla="*/ 914402 w 4271958"/>
              <a:gd name="connsiteY627" fmla="*/ 1993204 h 5194292"/>
              <a:gd name="connsiteX628" fmla="*/ 904928 w 4271958"/>
              <a:gd name="connsiteY628" fmla="*/ 2058980 h 5194292"/>
              <a:gd name="connsiteX629" fmla="*/ 769939 w 4271958"/>
              <a:gd name="connsiteY629" fmla="*/ 2009648 h 5194292"/>
              <a:gd name="connsiteX630" fmla="*/ 890719 w 4271958"/>
              <a:gd name="connsiteY630" fmla="*/ 1652580 h 5194292"/>
              <a:gd name="connsiteX631" fmla="*/ 890760 w 4271958"/>
              <a:gd name="connsiteY631" fmla="*/ 1653168 h 5194292"/>
              <a:gd name="connsiteX632" fmla="*/ 892923 w 4271958"/>
              <a:gd name="connsiteY632" fmla="*/ 1650992 h 5194292"/>
              <a:gd name="connsiteX633" fmla="*/ 892176 w 4271958"/>
              <a:gd name="connsiteY633" fmla="*/ 1650992 h 5194292"/>
              <a:gd name="connsiteX634" fmla="*/ 915700 w 4271958"/>
              <a:gd name="connsiteY634" fmla="*/ 1608576 h 5194292"/>
              <a:gd name="connsiteX635" fmla="*/ 1106244 w 4271958"/>
              <a:gd name="connsiteY635" fmla="*/ 1349381 h 5194292"/>
              <a:gd name="connsiteX636" fmla="*/ 1103314 w 4271958"/>
              <a:gd name="connsiteY636" fmla="*/ 1339858 h 5194292"/>
              <a:gd name="connsiteX637" fmla="*/ 1116014 w 4271958"/>
              <a:gd name="connsiteY637" fmla="*/ 1339858 h 5194292"/>
              <a:gd name="connsiteX638" fmla="*/ 1105854 w 4271958"/>
              <a:gd name="connsiteY638" fmla="*/ 1349381 h 5194292"/>
              <a:gd name="connsiteX639" fmla="*/ 1103314 w 4271958"/>
              <a:gd name="connsiteY639" fmla="*/ 1339858 h 5194292"/>
              <a:gd name="connsiteX640" fmla="*/ 2968620 w 4271958"/>
              <a:gd name="connsiteY640" fmla="*/ 1216030 h 5194292"/>
              <a:gd name="connsiteX641" fmla="*/ 3095580 w 4271958"/>
              <a:gd name="connsiteY641" fmla="*/ 1328614 h 5194292"/>
              <a:gd name="connsiteX642" fmla="*/ 3154358 w 4271958"/>
              <a:gd name="connsiteY642" fmla="*/ 1389597 h 5194292"/>
              <a:gd name="connsiteX643" fmla="*/ 3154104 w 4271958"/>
              <a:gd name="connsiteY643" fmla="*/ 1389801 h 5194292"/>
              <a:gd name="connsiteX644" fmla="*/ 3257545 w 4271958"/>
              <a:gd name="connsiteY644" fmla="*/ 1525595 h 5194292"/>
              <a:gd name="connsiteX645" fmla="*/ 3257288 w 4271958"/>
              <a:gd name="connsiteY645" fmla="*/ 1525583 h 5194292"/>
              <a:gd name="connsiteX646" fmla="*/ 3287708 w 4271958"/>
              <a:gd name="connsiteY646" fmla="*/ 1574838 h 5194292"/>
              <a:gd name="connsiteX647" fmla="*/ 3287700 w 4271958"/>
              <a:gd name="connsiteY647" fmla="*/ 1575107 h 5194292"/>
              <a:gd name="connsiteX648" fmla="*/ 3359187 w 4271958"/>
              <a:gd name="connsiteY648" fmla="*/ 1709193 h 5194292"/>
              <a:gd name="connsiteX649" fmla="*/ 3411533 w 4271958"/>
              <a:gd name="connsiteY649" fmla="*/ 1850667 h 5194292"/>
              <a:gd name="connsiteX650" fmla="*/ 3282862 w 4271958"/>
              <a:gd name="connsiteY650" fmla="*/ 1895467 h 5194292"/>
              <a:gd name="connsiteX651" fmla="*/ 3278183 w 4271958"/>
              <a:gd name="connsiteY651" fmla="*/ 1883677 h 5194292"/>
              <a:gd name="connsiteX652" fmla="*/ 3278220 w 4271958"/>
              <a:gd name="connsiteY652" fmla="*/ 1882469 h 5194292"/>
              <a:gd name="connsiteX653" fmla="*/ 3243260 w 4271958"/>
              <a:gd name="connsiteY653" fmla="*/ 1785470 h 5194292"/>
              <a:gd name="connsiteX654" fmla="*/ 3144103 w 4271958"/>
              <a:gd name="connsiteY654" fmla="*/ 1601452 h 5194292"/>
              <a:gd name="connsiteX655" fmla="*/ 3081461 w 4271958"/>
              <a:gd name="connsiteY655" fmla="*/ 1516243 h 5194292"/>
              <a:gd name="connsiteX656" fmla="*/ 3080274 w 4271958"/>
              <a:gd name="connsiteY656" fmla="*/ 1516182 h 5194292"/>
              <a:gd name="connsiteX657" fmla="*/ 3044820 w 4271958"/>
              <a:gd name="connsiteY657" fmla="*/ 1476165 h 5194292"/>
              <a:gd name="connsiteX658" fmla="*/ 3045516 w 4271958"/>
              <a:gd name="connsiteY658" fmla="*/ 1475607 h 5194292"/>
              <a:gd name="connsiteX659" fmla="*/ 3008589 w 4271958"/>
              <a:gd name="connsiteY659" fmla="*/ 1434163 h 5194292"/>
              <a:gd name="connsiteX660" fmla="*/ 2968620 w 4271958"/>
              <a:gd name="connsiteY660" fmla="*/ 1216030 h 5194292"/>
              <a:gd name="connsiteX661" fmla="*/ 1366922 w 4271958"/>
              <a:gd name="connsiteY661" fmla="*/ 1131893 h 5194292"/>
              <a:gd name="connsiteX662" fmla="*/ 1416051 w 4271958"/>
              <a:gd name="connsiteY662" fmla="*/ 1265520 h 5194292"/>
              <a:gd name="connsiteX663" fmla="*/ 1322471 w 4271958"/>
              <a:gd name="connsiteY663" fmla="*/ 1333506 h 5194292"/>
              <a:gd name="connsiteX664" fmla="*/ 1322388 w 4271958"/>
              <a:gd name="connsiteY664" fmla="*/ 1333506 h 5194292"/>
              <a:gd name="connsiteX665" fmla="*/ 1282702 w 4271958"/>
              <a:gd name="connsiteY665" fmla="*/ 1368429 h 5194292"/>
              <a:gd name="connsiteX666" fmla="*/ 1282702 w 4271958"/>
              <a:gd name="connsiteY666" fmla="*/ 1368749 h 5194292"/>
              <a:gd name="connsiteX667" fmla="*/ 1151129 w 4271958"/>
              <a:gd name="connsiteY667" fmla="*/ 1509721 h 5194292"/>
              <a:gd name="connsiteX668" fmla="*/ 1106489 w 4271958"/>
              <a:gd name="connsiteY668" fmla="*/ 1349952 h 5194292"/>
              <a:gd name="connsiteX669" fmla="*/ 1115887 w 4271958"/>
              <a:gd name="connsiteY669" fmla="*/ 1340554 h 5194292"/>
              <a:gd name="connsiteX670" fmla="*/ 1227640 w 4271958"/>
              <a:gd name="connsiteY670" fmla="*/ 1335833 h 5194292"/>
              <a:gd name="connsiteX671" fmla="*/ 1282701 w 4271958"/>
              <a:gd name="connsiteY671" fmla="*/ 1333505 h 5194292"/>
              <a:gd name="connsiteX672" fmla="*/ 1282701 w 4271958"/>
              <a:gd name="connsiteY672" fmla="*/ 1332861 h 5194292"/>
              <a:gd name="connsiteX673" fmla="*/ 1280097 w 4271958"/>
              <a:gd name="connsiteY673" fmla="*/ 1332971 h 5194292"/>
              <a:gd name="connsiteX674" fmla="*/ 1116014 w 4271958"/>
              <a:gd name="connsiteY674" fmla="*/ 1339855 h 5194292"/>
              <a:gd name="connsiteX675" fmla="*/ 1194076 w 4271958"/>
              <a:gd name="connsiteY675" fmla="*/ 1262620 h 5194292"/>
              <a:gd name="connsiteX676" fmla="*/ 1282701 w 4271958"/>
              <a:gd name="connsiteY676" fmla="*/ 1190631 h 5194292"/>
              <a:gd name="connsiteX677" fmla="*/ 1282701 w 4271958"/>
              <a:gd name="connsiteY677" fmla="*/ 1190504 h 5194292"/>
              <a:gd name="connsiteX678" fmla="*/ 1366922 w 4271958"/>
              <a:gd name="connsiteY678" fmla="*/ 1131893 h 5194292"/>
              <a:gd name="connsiteX679" fmla="*/ 1409226 w 4271958"/>
              <a:gd name="connsiteY679" fmla="*/ 1108079 h 5194292"/>
              <a:gd name="connsiteX680" fmla="*/ 1508127 w 4271958"/>
              <a:gd name="connsiteY680" fmla="*/ 1211291 h 5194292"/>
              <a:gd name="connsiteX681" fmla="*/ 1416290 w 4271958"/>
              <a:gd name="connsiteY681" fmla="*/ 1265244 h 5194292"/>
              <a:gd name="connsiteX682" fmla="*/ 1366840 w 4271958"/>
              <a:gd name="connsiteY682" fmla="*/ 1131535 h 5194292"/>
              <a:gd name="connsiteX683" fmla="*/ 1409226 w 4271958"/>
              <a:gd name="connsiteY683" fmla="*/ 1108079 h 5194292"/>
              <a:gd name="connsiteX684" fmla="*/ 2524120 w 4271958"/>
              <a:gd name="connsiteY684" fmla="*/ 996953 h 5194292"/>
              <a:gd name="connsiteX685" fmla="*/ 2822570 w 4271958"/>
              <a:gd name="connsiteY685" fmla="*/ 1119015 h 5194292"/>
              <a:gd name="connsiteX686" fmla="*/ 2822537 w 4271958"/>
              <a:gd name="connsiteY686" fmla="*/ 1119735 h 5194292"/>
              <a:gd name="connsiteX687" fmla="*/ 2946143 w 4271958"/>
              <a:gd name="connsiteY687" fmla="*/ 1199199 h 5194292"/>
              <a:gd name="connsiteX688" fmla="*/ 2947160 w 4271958"/>
              <a:gd name="connsiteY688" fmla="*/ 1198568 h 5194292"/>
              <a:gd name="connsiteX689" fmla="*/ 2968327 w 4271958"/>
              <a:gd name="connsiteY689" fmla="*/ 1215125 h 5194292"/>
              <a:gd name="connsiteX690" fmla="*/ 3008308 w 4271958"/>
              <a:gd name="connsiteY690" fmla="*/ 1435107 h 5194292"/>
              <a:gd name="connsiteX691" fmla="*/ 2998901 w 4271958"/>
              <a:gd name="connsiteY691" fmla="*/ 1425646 h 5194292"/>
              <a:gd name="connsiteX692" fmla="*/ 2911882 w 4271958"/>
              <a:gd name="connsiteY692" fmla="*/ 1347883 h 5194292"/>
              <a:gd name="connsiteX693" fmla="*/ 2817832 w 4271958"/>
              <a:gd name="connsiteY693" fmla="*/ 1279008 h 5194292"/>
              <a:gd name="connsiteX694" fmla="*/ 2816986 w 4271958"/>
              <a:gd name="connsiteY694" fmla="*/ 1279531 h 5194292"/>
              <a:gd name="connsiteX695" fmla="*/ 2816986 w 4271958"/>
              <a:gd name="connsiteY695" fmla="*/ 1277175 h 5194292"/>
              <a:gd name="connsiteX696" fmla="*/ 2816578 w 4271958"/>
              <a:gd name="connsiteY696" fmla="*/ 1276357 h 5194292"/>
              <a:gd name="connsiteX697" fmla="*/ 2813045 w 4271958"/>
              <a:gd name="connsiteY697" fmla="*/ 1276357 h 5194292"/>
              <a:gd name="connsiteX698" fmla="*/ 2814814 w 4271958"/>
              <a:gd name="connsiteY698" fmla="*/ 1272818 h 5194292"/>
              <a:gd name="connsiteX699" fmla="*/ 2814633 w 4271958"/>
              <a:gd name="connsiteY699" fmla="*/ 1272457 h 5194292"/>
              <a:gd name="connsiteX700" fmla="*/ 2814736 w 4271958"/>
              <a:gd name="connsiteY700" fmla="*/ 1270212 h 5194292"/>
              <a:gd name="connsiteX701" fmla="*/ 2813647 w 4271958"/>
              <a:gd name="connsiteY701" fmla="*/ 1268293 h 5194292"/>
              <a:gd name="connsiteX702" fmla="*/ 2695670 w 4271958"/>
              <a:gd name="connsiteY702" fmla="*/ 1060332 h 5194292"/>
              <a:gd name="connsiteX703" fmla="*/ 2695355 w 4271958"/>
              <a:gd name="connsiteY703" fmla="*/ 1060516 h 5194292"/>
              <a:gd name="connsiteX704" fmla="*/ 2697184 w 4271958"/>
              <a:gd name="connsiteY704" fmla="*/ 1063755 h 5194292"/>
              <a:gd name="connsiteX705" fmla="*/ 2814633 w 4271958"/>
              <a:gd name="connsiteY705" fmla="*/ 1271661 h 5194292"/>
              <a:gd name="connsiteX706" fmla="*/ 2812294 w 4271958"/>
              <a:gd name="connsiteY706" fmla="*/ 1276354 h 5194292"/>
              <a:gd name="connsiteX707" fmla="*/ 2547933 w 4271958"/>
              <a:gd name="connsiteY707" fmla="*/ 1147288 h 5194292"/>
              <a:gd name="connsiteX708" fmla="*/ 2646671 w 4271958"/>
              <a:gd name="connsiteY708" fmla="*/ 1089114 h 5194292"/>
              <a:gd name="connsiteX709" fmla="*/ 2661711 w 4271958"/>
              <a:gd name="connsiteY709" fmla="*/ 1080252 h 5194292"/>
              <a:gd name="connsiteX710" fmla="*/ 2659525 w 4271958"/>
              <a:gd name="connsiteY710" fmla="*/ 1081538 h 5194292"/>
              <a:gd name="connsiteX711" fmla="*/ 2547620 w 4271958"/>
              <a:gd name="connsiteY711" fmla="*/ 1147183 h 5194292"/>
              <a:gd name="connsiteX712" fmla="*/ 2535870 w 4271958"/>
              <a:gd name="connsiteY712" fmla="*/ 1144840 h 5194292"/>
              <a:gd name="connsiteX713" fmla="*/ 2524120 w 4271958"/>
              <a:gd name="connsiteY713" fmla="*/ 996953 h 5194292"/>
              <a:gd name="connsiteX714" fmla="*/ 2135183 w 4271958"/>
              <a:gd name="connsiteY714" fmla="*/ 948481 h 5194292"/>
              <a:gd name="connsiteX715" fmla="*/ 2069397 w 4271958"/>
              <a:gd name="connsiteY715" fmla="*/ 1083527 h 5194292"/>
              <a:gd name="connsiteX716" fmla="*/ 2064698 w 4271958"/>
              <a:gd name="connsiteY716" fmla="*/ 1085854 h 5194292"/>
              <a:gd name="connsiteX717" fmla="*/ 2039135 w 4271958"/>
              <a:gd name="connsiteY717" fmla="*/ 1085854 h 5194292"/>
              <a:gd name="connsiteX718" fmla="*/ 2039933 w 4271958"/>
              <a:gd name="connsiteY718" fmla="*/ 1086732 h 5194292"/>
              <a:gd name="connsiteX719" fmla="*/ 1924332 w 4271958"/>
              <a:gd name="connsiteY719" fmla="*/ 1093792 h 5194292"/>
              <a:gd name="connsiteX720" fmla="*/ 1870070 w 4271958"/>
              <a:gd name="connsiteY720" fmla="*/ 1009086 h 5194292"/>
              <a:gd name="connsiteX721" fmla="*/ 1893957 w 4271958"/>
              <a:gd name="connsiteY721" fmla="*/ 989234 h 5194292"/>
              <a:gd name="connsiteX722" fmla="*/ 1926122 w 4271958"/>
              <a:gd name="connsiteY722" fmla="*/ 962503 h 5194292"/>
              <a:gd name="connsiteX723" fmla="*/ 1926077 w 4271958"/>
              <a:gd name="connsiteY723" fmla="*/ 962452 h 5194292"/>
              <a:gd name="connsiteX724" fmla="*/ 1869849 w 4271958"/>
              <a:gd name="connsiteY724" fmla="*/ 1008888 h 5194292"/>
              <a:gd name="connsiteX725" fmla="*/ 1870071 w 4271958"/>
              <a:gd name="connsiteY725" fmla="*/ 1009220 h 5194292"/>
              <a:gd name="connsiteX726" fmla="*/ 1852721 w 4271958"/>
              <a:gd name="connsiteY726" fmla="*/ 1023363 h 5194292"/>
              <a:gd name="connsiteX727" fmla="*/ 1842238 w 4271958"/>
              <a:gd name="connsiteY727" fmla="*/ 1031910 h 5194292"/>
              <a:gd name="connsiteX728" fmla="*/ 1869885 w 4271958"/>
              <a:gd name="connsiteY728" fmla="*/ 1009652 h 5194292"/>
              <a:gd name="connsiteX729" fmla="*/ 1924045 w 4271958"/>
              <a:gd name="connsiteY729" fmla="*/ 1093535 h 5194292"/>
              <a:gd name="connsiteX730" fmla="*/ 1775693 w 4271958"/>
              <a:gd name="connsiteY730" fmla="*/ 1117709 h 5194292"/>
              <a:gd name="connsiteX731" fmla="*/ 1642789 w 4271958"/>
              <a:gd name="connsiteY731" fmla="*/ 1153759 h 5194292"/>
              <a:gd name="connsiteX732" fmla="*/ 1641962 w 4271958"/>
              <a:gd name="connsiteY732" fmla="*/ 1154998 h 5194292"/>
              <a:gd name="connsiteX733" fmla="*/ 1508239 w 4271958"/>
              <a:gd name="connsiteY733" fmla="*/ 1211267 h 5194292"/>
              <a:gd name="connsiteX734" fmla="*/ 1409701 w 4271958"/>
              <a:gd name="connsiteY734" fmla="*/ 1108104 h 5194292"/>
              <a:gd name="connsiteX735" fmla="*/ 1512931 w 4271958"/>
              <a:gd name="connsiteY735" fmla="*/ 1058866 h 5194292"/>
              <a:gd name="connsiteX736" fmla="*/ 1621374 w 4271958"/>
              <a:gd name="connsiteY736" fmla="*/ 1090282 h 5194292"/>
              <a:gd name="connsiteX737" fmla="*/ 1674174 w 4271958"/>
              <a:gd name="connsiteY737" fmla="*/ 1105575 h 5194292"/>
              <a:gd name="connsiteX738" fmla="*/ 1674437 w 4271958"/>
              <a:gd name="connsiteY738" fmla="*/ 1105185 h 5194292"/>
              <a:gd name="connsiteX739" fmla="*/ 1675110 w 4271958"/>
              <a:gd name="connsiteY739" fmla="*/ 1105381 h 5194292"/>
              <a:gd name="connsiteX740" fmla="*/ 1678902 w 4271958"/>
              <a:gd name="connsiteY740" fmla="*/ 1099278 h 5194292"/>
              <a:gd name="connsiteX741" fmla="*/ 1707560 w 4271958"/>
              <a:gd name="connsiteY741" fmla="*/ 1053161 h 5194292"/>
              <a:gd name="connsiteX742" fmla="*/ 1721477 w 4271958"/>
              <a:gd name="connsiteY742" fmla="*/ 1030765 h 5194292"/>
              <a:gd name="connsiteX743" fmla="*/ 1675042 w 4271958"/>
              <a:gd name="connsiteY743" fmla="*/ 1104905 h 5194292"/>
              <a:gd name="connsiteX744" fmla="*/ 1512889 w 4271958"/>
              <a:gd name="connsiteY744" fmla="*/ 1058179 h 5194292"/>
              <a:gd name="connsiteX745" fmla="*/ 1625689 w 4271958"/>
              <a:gd name="connsiteY745" fmla="*/ 1014373 h 5194292"/>
              <a:gd name="connsiteX746" fmla="*/ 1752306 w 4271958"/>
              <a:gd name="connsiteY746" fmla="*/ 981154 h 5194292"/>
              <a:gd name="connsiteX747" fmla="*/ 1752443 w 4271958"/>
              <a:gd name="connsiteY747" fmla="*/ 980934 h 5194292"/>
              <a:gd name="connsiteX748" fmla="*/ 1841840 w 4271958"/>
              <a:gd name="connsiteY748" fmla="*/ 966790 h 5194292"/>
              <a:gd name="connsiteX749" fmla="*/ 1842014 w 4271958"/>
              <a:gd name="connsiteY749" fmla="*/ 967053 h 5194292"/>
              <a:gd name="connsiteX750" fmla="*/ 1982172 w 4271958"/>
              <a:gd name="connsiteY750" fmla="*/ 951685 h 5194292"/>
              <a:gd name="connsiteX751" fmla="*/ 2135183 w 4271958"/>
              <a:gd name="connsiteY751" fmla="*/ 948481 h 5194292"/>
              <a:gd name="connsiteX752" fmla="*/ 2135872 w 4271958"/>
              <a:gd name="connsiteY752" fmla="*/ 947740 h 5194292"/>
              <a:gd name="connsiteX753" fmla="*/ 2279172 w 4271958"/>
              <a:gd name="connsiteY753" fmla="*/ 954773 h 5194292"/>
              <a:gd name="connsiteX754" fmla="*/ 2523487 w 4271958"/>
              <a:gd name="connsiteY754" fmla="*/ 996953 h 5194292"/>
              <a:gd name="connsiteX755" fmla="*/ 2535233 w 4271958"/>
              <a:gd name="connsiteY755" fmla="*/ 1144591 h 5194292"/>
              <a:gd name="connsiteX756" fmla="*/ 2497646 w 4271958"/>
              <a:gd name="connsiteY756" fmla="*/ 1132874 h 5194292"/>
              <a:gd name="connsiteX757" fmla="*/ 2255680 w 4271958"/>
              <a:gd name="connsiteY757" fmla="*/ 957114 h 5194292"/>
              <a:gd name="connsiteX758" fmla="*/ 2255218 w 4271958"/>
              <a:gd name="connsiteY758" fmla="*/ 957430 h 5194292"/>
              <a:gd name="connsiteX759" fmla="*/ 2258775 w 4271958"/>
              <a:gd name="connsiteY759" fmla="*/ 960019 h 5194292"/>
              <a:gd name="connsiteX760" fmla="*/ 2497133 w 4271958"/>
              <a:gd name="connsiteY760" fmla="*/ 1133479 h 5194292"/>
              <a:gd name="connsiteX761" fmla="*/ 2266746 w 4271958"/>
              <a:gd name="connsiteY761" fmla="*/ 1093538 h 5194292"/>
              <a:gd name="connsiteX762" fmla="*/ 2066920 w 4271958"/>
              <a:gd name="connsiteY762" fmla="*/ 1086489 h 5194292"/>
              <a:gd name="connsiteX763" fmla="*/ 2067555 w 4271958"/>
              <a:gd name="connsiteY763" fmla="*/ 1085854 h 5194292"/>
              <a:gd name="connsiteX764" fmla="*/ 2065333 w 4271958"/>
              <a:gd name="connsiteY764" fmla="*/ 1085854 h 5194292"/>
              <a:gd name="connsiteX765" fmla="*/ 2068668 w 4271958"/>
              <a:gd name="connsiteY765" fmla="*/ 1084742 h 5194292"/>
              <a:gd name="connsiteX766" fmla="*/ 2069271 w 4271958"/>
              <a:gd name="connsiteY766" fmla="*/ 1084139 h 5194292"/>
              <a:gd name="connsiteX767" fmla="*/ 2070156 w 4271958"/>
              <a:gd name="connsiteY767" fmla="*/ 1083534 h 5194292"/>
              <a:gd name="connsiteX768" fmla="*/ 2071123 w 4271958"/>
              <a:gd name="connsiteY768" fmla="*/ 1081537 h 5194292"/>
              <a:gd name="connsiteX769" fmla="*/ 2135872 w 4271958"/>
              <a:gd name="connsiteY769" fmla="*/ 947740 h 5194292"/>
              <a:gd name="connsiteX770" fmla="*/ 3516308 w 4271958"/>
              <a:gd name="connsiteY770" fmla="*/ 649286 h 5194292"/>
              <a:gd name="connsiteX771" fmla="*/ 3527420 w 4271958"/>
              <a:gd name="connsiteY771" fmla="*/ 869950 h 5194292"/>
              <a:gd name="connsiteX772" fmla="*/ 3398833 w 4271958"/>
              <a:gd name="connsiteY772" fmla="*/ 987425 h 5194292"/>
              <a:gd name="connsiteX773" fmla="*/ 3282945 w 4271958"/>
              <a:gd name="connsiteY773" fmla="*/ 860425 h 5194292"/>
              <a:gd name="connsiteX774" fmla="*/ 603183 w 4271958"/>
              <a:gd name="connsiteY774" fmla="*/ 615949 h 5194292"/>
              <a:gd name="connsiteX775" fmla="*/ 694705 w 4271958"/>
              <a:gd name="connsiteY775" fmla="*/ 695882 h 5194292"/>
              <a:gd name="connsiteX776" fmla="*/ 702566 w 4271958"/>
              <a:gd name="connsiteY776" fmla="*/ 848654 h 5194292"/>
              <a:gd name="connsiteX777" fmla="*/ 706427 w 4271958"/>
              <a:gd name="connsiteY777" fmla="*/ 923682 h 5194292"/>
              <a:gd name="connsiteX778" fmla="*/ 695999 w 4271958"/>
              <a:gd name="connsiteY778" fmla="*/ 710652 h 5194292"/>
              <a:gd name="connsiteX779" fmla="*/ 695326 w 4271958"/>
              <a:gd name="connsiteY779" fmla="*/ 696913 h 5194292"/>
              <a:gd name="connsiteX780" fmla="*/ 925514 w 4271958"/>
              <a:gd name="connsiteY780" fmla="*/ 874714 h 5194292"/>
              <a:gd name="connsiteX781" fmla="*/ 817563 w 4271958"/>
              <a:gd name="connsiteY781" fmla="*/ 1011240 h 5194292"/>
              <a:gd name="connsiteX782" fmla="*/ 706439 w 4271958"/>
              <a:gd name="connsiteY782" fmla="*/ 923926 h 5194292"/>
              <a:gd name="connsiteX783" fmla="*/ 703763 w 4271958"/>
              <a:gd name="connsiteY783" fmla="*/ 921796 h 5194292"/>
              <a:gd name="connsiteX784" fmla="*/ 535127 w 4271958"/>
              <a:gd name="connsiteY784" fmla="*/ 787570 h 5194292"/>
              <a:gd name="connsiteX785" fmla="*/ 490539 w 4271958"/>
              <a:gd name="connsiteY785" fmla="*/ 745252 h 5194292"/>
              <a:gd name="connsiteX786" fmla="*/ 3629021 w 4271958"/>
              <a:gd name="connsiteY786" fmla="*/ 541335 h 5194292"/>
              <a:gd name="connsiteX787" fmla="*/ 3746496 w 4271958"/>
              <a:gd name="connsiteY787" fmla="*/ 668336 h 5194292"/>
              <a:gd name="connsiteX788" fmla="*/ 3527421 w 4271958"/>
              <a:gd name="connsiteY788" fmla="*/ 869950 h 5194292"/>
              <a:gd name="connsiteX789" fmla="*/ 3516308 w 4271958"/>
              <a:gd name="connsiteY789" fmla="*/ 649286 h 5194292"/>
              <a:gd name="connsiteX790" fmla="*/ 2187571 w 4271958"/>
              <a:gd name="connsiteY790" fmla="*/ 134938 h 5194292"/>
              <a:gd name="connsiteX791" fmla="*/ 2176459 w 4271958"/>
              <a:gd name="connsiteY791" fmla="*/ 366713 h 5194292"/>
              <a:gd name="connsiteX792" fmla="*/ 2028610 w 4271958"/>
              <a:gd name="connsiteY792" fmla="*/ 245366 h 5194292"/>
              <a:gd name="connsiteX793" fmla="*/ 2176458 w 4271958"/>
              <a:gd name="connsiteY793" fmla="*/ 366713 h 5194292"/>
              <a:gd name="connsiteX794" fmla="*/ 2171696 w 4271958"/>
              <a:gd name="connsiteY794" fmla="*/ 449263 h 5194292"/>
              <a:gd name="connsiteX795" fmla="*/ 2000245 w 4271958"/>
              <a:gd name="connsiteY795" fmla="*/ 439738 h 5194292"/>
              <a:gd name="connsiteX796" fmla="*/ 2008183 w 4271958"/>
              <a:gd name="connsiteY796" fmla="*/ 228600 h 5194292"/>
              <a:gd name="connsiteX797" fmla="*/ 2008183 w 4271958"/>
              <a:gd name="connsiteY797" fmla="*/ 228601 h 5194292"/>
              <a:gd name="connsiteX798" fmla="*/ 2012946 w 4271958"/>
              <a:gd name="connsiteY798" fmla="*/ 139701 h 5194292"/>
              <a:gd name="connsiteX799" fmla="*/ 2020883 w 4271958"/>
              <a:gd name="connsiteY799" fmla="*/ 0 h 5194292"/>
              <a:gd name="connsiteX800" fmla="*/ 2193920 w 4271958"/>
              <a:gd name="connsiteY800" fmla="*/ 9525 h 5194292"/>
              <a:gd name="connsiteX801" fmla="*/ 2187570 w 4271958"/>
              <a:gd name="connsiteY801" fmla="*/ 134938 h 5194292"/>
              <a:gd name="connsiteX802" fmla="*/ 2012945 w 4271958"/>
              <a:gd name="connsiteY802" fmla="*/ 139701 h 5194292"/>
              <a:gd name="connsiteX803" fmla="*/ 2012945 w 4271958"/>
              <a:gd name="connsiteY803" fmla="*/ 139700 h 5194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</a:cxnLst>
            <a:rect l="l" t="t" r="r" b="b"/>
            <a:pathLst>
              <a:path w="4271958" h="5194292">
                <a:moveTo>
                  <a:pt x="1877852" y="4807053"/>
                </a:moveTo>
                <a:lnTo>
                  <a:pt x="1850081" y="4826492"/>
                </a:lnTo>
                <a:lnTo>
                  <a:pt x="1877822" y="4807546"/>
                </a:lnTo>
                <a:lnTo>
                  <a:pt x="1877832" y="4807393"/>
                </a:lnTo>
                <a:close/>
                <a:moveTo>
                  <a:pt x="1827654" y="4780461"/>
                </a:moveTo>
                <a:lnTo>
                  <a:pt x="1816478" y="4783263"/>
                </a:lnTo>
                <a:lnTo>
                  <a:pt x="1785775" y="4790962"/>
                </a:lnTo>
                <a:lnTo>
                  <a:pt x="1785933" y="4791068"/>
                </a:lnTo>
                <a:lnTo>
                  <a:pt x="1785739" y="4791113"/>
                </a:lnTo>
                <a:lnTo>
                  <a:pt x="1786626" y="4791651"/>
                </a:lnTo>
                <a:cubicBezTo>
                  <a:pt x="1787348" y="4792089"/>
                  <a:pt x="1788610" y="4792856"/>
                  <a:pt x="1790820" y="4794197"/>
                </a:cubicBezTo>
                <a:lnTo>
                  <a:pt x="1792583" y="4795268"/>
                </a:lnTo>
                <a:lnTo>
                  <a:pt x="1785933" y="4791068"/>
                </a:lnTo>
                <a:close/>
                <a:moveTo>
                  <a:pt x="1741762" y="4763474"/>
                </a:moveTo>
                <a:lnTo>
                  <a:pt x="1736654" y="4766889"/>
                </a:lnTo>
                <a:lnTo>
                  <a:pt x="1736721" y="4767593"/>
                </a:lnTo>
                <a:lnTo>
                  <a:pt x="1736015" y="4767955"/>
                </a:lnTo>
                <a:lnTo>
                  <a:pt x="1738297" y="4802400"/>
                </a:lnTo>
                <a:lnTo>
                  <a:pt x="1739182" y="4802180"/>
                </a:lnTo>
                <a:lnTo>
                  <a:pt x="1739219" y="4802522"/>
                </a:lnTo>
                <a:lnTo>
                  <a:pt x="1744228" y="4801287"/>
                </a:lnTo>
                <a:cubicBezTo>
                  <a:pt x="1747187" y="4800557"/>
                  <a:pt x="1751627" y="4799462"/>
                  <a:pt x="1758287" y="4797820"/>
                </a:cubicBezTo>
                <a:lnTo>
                  <a:pt x="1780906" y="4792241"/>
                </a:lnTo>
                <a:lnTo>
                  <a:pt x="1738308" y="4802180"/>
                </a:lnTo>
                <a:lnTo>
                  <a:pt x="1736720" y="4767255"/>
                </a:lnTo>
                <a:close/>
                <a:moveTo>
                  <a:pt x="2013610" y="4709313"/>
                </a:moveTo>
                <a:lnTo>
                  <a:pt x="2013105" y="4709320"/>
                </a:lnTo>
                <a:lnTo>
                  <a:pt x="2005123" y="4715045"/>
                </a:lnTo>
                <a:cubicBezTo>
                  <a:pt x="1994564" y="4722619"/>
                  <a:pt x="1980486" y="4732717"/>
                  <a:pt x="1961716" y="4746181"/>
                </a:cubicBezTo>
                <a:lnTo>
                  <a:pt x="1879654" y="4767240"/>
                </a:lnTo>
                <a:lnTo>
                  <a:pt x="1879644" y="4767424"/>
                </a:lnTo>
                <a:lnTo>
                  <a:pt x="1879589" y="4767437"/>
                </a:lnTo>
                <a:lnTo>
                  <a:pt x="1878331" y="4798892"/>
                </a:lnTo>
                <a:lnTo>
                  <a:pt x="1878818" y="4790597"/>
                </a:lnTo>
                <a:cubicBezTo>
                  <a:pt x="1879146" y="4784999"/>
                  <a:pt x="1879585" y="4777534"/>
                  <a:pt x="1880169" y="4767581"/>
                </a:cubicBezTo>
                <a:cubicBezTo>
                  <a:pt x="1880169" y="4767581"/>
                  <a:pt x="1880169" y="4767581"/>
                  <a:pt x="1961969" y="4746505"/>
                </a:cubicBezTo>
                <a:cubicBezTo>
                  <a:pt x="1961969" y="4746505"/>
                  <a:pt x="1961969" y="4746505"/>
                  <a:pt x="1993521" y="4723782"/>
                </a:cubicBezTo>
                <a:close/>
                <a:moveTo>
                  <a:pt x="2192797" y="4706606"/>
                </a:moveTo>
                <a:lnTo>
                  <a:pt x="2192493" y="4706613"/>
                </a:lnTo>
                <a:lnTo>
                  <a:pt x="2177714" y="4900582"/>
                </a:lnTo>
                <a:lnTo>
                  <a:pt x="2177825" y="4900657"/>
                </a:lnTo>
                <a:close/>
                <a:moveTo>
                  <a:pt x="2369269" y="4702730"/>
                </a:moveTo>
                <a:lnTo>
                  <a:pt x="2367815" y="4702762"/>
                </a:lnTo>
                <a:lnTo>
                  <a:pt x="2369472" y="4726045"/>
                </a:lnTo>
                <a:cubicBezTo>
                  <a:pt x="2370791" y="4744588"/>
                  <a:pt x="2372550" y="4769311"/>
                  <a:pt x="2374895" y="4802276"/>
                </a:cubicBezTo>
                <a:cubicBezTo>
                  <a:pt x="2374895" y="4802276"/>
                  <a:pt x="2374895" y="4802276"/>
                  <a:pt x="2236640" y="4948975"/>
                </a:cubicBezTo>
                <a:lnTo>
                  <a:pt x="2211383" y="4975774"/>
                </a:lnTo>
                <a:lnTo>
                  <a:pt x="2211383" y="4976686"/>
                </a:lnTo>
                <a:lnTo>
                  <a:pt x="2219540" y="4968072"/>
                </a:lnTo>
                <a:cubicBezTo>
                  <a:pt x="2239735" y="4946746"/>
                  <a:pt x="2268007" y="4916889"/>
                  <a:pt x="2307589" y="4875090"/>
                </a:cubicBezTo>
                <a:lnTo>
                  <a:pt x="2374997" y="4803904"/>
                </a:lnTo>
                <a:lnTo>
                  <a:pt x="2374895" y="4802778"/>
                </a:lnTo>
                <a:lnTo>
                  <a:pt x="2376313" y="4801384"/>
                </a:lnTo>
                <a:lnTo>
                  <a:pt x="2376214" y="4800005"/>
                </a:lnTo>
                <a:cubicBezTo>
                  <a:pt x="2375884" y="4795375"/>
                  <a:pt x="2374809" y="4780326"/>
                  <a:pt x="2371318" y="4731420"/>
                </a:cubicBezTo>
                <a:close/>
                <a:moveTo>
                  <a:pt x="2573121" y="4525208"/>
                </a:moveTo>
                <a:lnTo>
                  <a:pt x="2574920" y="4546050"/>
                </a:lnTo>
                <a:lnTo>
                  <a:pt x="2514380" y="4606223"/>
                </a:lnTo>
                <a:lnTo>
                  <a:pt x="2574957" y="4546712"/>
                </a:lnTo>
                <a:lnTo>
                  <a:pt x="2574920" y="4546324"/>
                </a:lnTo>
                <a:lnTo>
                  <a:pt x="2575032" y="4546225"/>
                </a:lnTo>
                <a:lnTo>
                  <a:pt x="2574988" y="4545749"/>
                </a:lnTo>
                <a:cubicBezTo>
                  <a:pt x="2574873" y="4544484"/>
                  <a:pt x="2574586" y="4541321"/>
                  <a:pt x="2573867" y="4533415"/>
                </a:cubicBezTo>
                <a:close/>
                <a:moveTo>
                  <a:pt x="2316158" y="4424355"/>
                </a:moveTo>
                <a:lnTo>
                  <a:pt x="2275898" y="4506454"/>
                </a:lnTo>
                <a:lnTo>
                  <a:pt x="2290092" y="4477983"/>
                </a:lnTo>
                <a:lnTo>
                  <a:pt x="2316660" y="4424690"/>
                </a:lnTo>
                <a:close/>
                <a:moveTo>
                  <a:pt x="2640643" y="4377363"/>
                </a:moveTo>
                <a:lnTo>
                  <a:pt x="2568538" y="4470159"/>
                </a:lnTo>
                <a:lnTo>
                  <a:pt x="2568570" y="4470523"/>
                </a:lnTo>
                <a:lnTo>
                  <a:pt x="2567888" y="4471432"/>
                </a:lnTo>
                <a:lnTo>
                  <a:pt x="2568075" y="4473170"/>
                </a:lnTo>
                <a:lnTo>
                  <a:pt x="2570036" y="4491482"/>
                </a:lnTo>
                <a:lnTo>
                  <a:pt x="2570231" y="4491727"/>
                </a:lnTo>
                <a:cubicBezTo>
                  <a:pt x="2570231" y="4491727"/>
                  <a:pt x="2570231" y="4491727"/>
                  <a:pt x="2570304" y="4492576"/>
                </a:cubicBezTo>
                <a:lnTo>
                  <a:pt x="2570327" y="4492837"/>
                </a:lnTo>
                <a:lnTo>
                  <a:pt x="2571581" y="4494474"/>
                </a:lnTo>
                <a:cubicBezTo>
                  <a:pt x="2573004" y="4496330"/>
                  <a:pt x="2575851" y="4500043"/>
                  <a:pt x="2581544" y="4507468"/>
                </a:cubicBezTo>
                <a:lnTo>
                  <a:pt x="2591446" y="4520383"/>
                </a:lnTo>
                <a:lnTo>
                  <a:pt x="2585806" y="4512659"/>
                </a:lnTo>
                <a:cubicBezTo>
                  <a:pt x="2582183" y="4507698"/>
                  <a:pt x="2577352" y="4501084"/>
                  <a:pt x="2570912" y="4492264"/>
                </a:cubicBezTo>
                <a:cubicBezTo>
                  <a:pt x="2570912" y="4492264"/>
                  <a:pt x="2570912" y="4492264"/>
                  <a:pt x="2568570" y="4471098"/>
                </a:cubicBezTo>
                <a:close/>
                <a:moveTo>
                  <a:pt x="1689095" y="4376730"/>
                </a:moveTo>
                <a:lnTo>
                  <a:pt x="1757358" y="4403718"/>
                </a:lnTo>
                <a:lnTo>
                  <a:pt x="1757358" y="4403717"/>
                </a:lnTo>
                <a:lnTo>
                  <a:pt x="1689096" y="4376730"/>
                </a:lnTo>
                <a:close/>
                <a:moveTo>
                  <a:pt x="1609053" y="4361968"/>
                </a:moveTo>
                <a:lnTo>
                  <a:pt x="1637735" y="4395810"/>
                </a:lnTo>
                <a:lnTo>
                  <a:pt x="1637821" y="4395780"/>
                </a:lnTo>
                <a:lnTo>
                  <a:pt x="1701608" y="4471927"/>
                </a:lnTo>
                <a:lnTo>
                  <a:pt x="1638295" y="4395780"/>
                </a:lnTo>
                <a:close/>
                <a:moveTo>
                  <a:pt x="2359201" y="4337015"/>
                </a:moveTo>
                <a:lnTo>
                  <a:pt x="2359021" y="4337043"/>
                </a:lnTo>
                <a:lnTo>
                  <a:pt x="2325683" y="4405305"/>
                </a:lnTo>
                <a:lnTo>
                  <a:pt x="2410325" y="4486812"/>
                </a:lnTo>
                <a:lnTo>
                  <a:pt x="2410791" y="4487128"/>
                </a:lnTo>
                <a:cubicBezTo>
                  <a:pt x="2410791" y="4487128"/>
                  <a:pt x="2410791" y="4487128"/>
                  <a:pt x="2326505" y="4404942"/>
                </a:cubicBezTo>
                <a:close/>
                <a:moveTo>
                  <a:pt x="1582474" y="4335787"/>
                </a:moveTo>
                <a:lnTo>
                  <a:pt x="1587989" y="4337608"/>
                </a:lnTo>
                <a:lnTo>
                  <a:pt x="1587501" y="4337044"/>
                </a:lnTo>
                <a:lnTo>
                  <a:pt x="1587498" y="4337043"/>
                </a:lnTo>
                <a:lnTo>
                  <a:pt x="1587495" y="4337042"/>
                </a:lnTo>
                <a:lnTo>
                  <a:pt x="1587499" y="4337043"/>
                </a:lnTo>
                <a:lnTo>
                  <a:pt x="1585974" y="4336535"/>
                </a:lnTo>
                <a:lnTo>
                  <a:pt x="1587495" y="4337042"/>
                </a:lnTo>
                <a:close/>
                <a:moveTo>
                  <a:pt x="2789233" y="4335455"/>
                </a:moveTo>
                <a:cubicBezTo>
                  <a:pt x="2761123" y="4429091"/>
                  <a:pt x="2718957" y="4522726"/>
                  <a:pt x="2658051" y="4611680"/>
                </a:cubicBezTo>
                <a:lnTo>
                  <a:pt x="2597145" y="4527408"/>
                </a:lnTo>
                <a:cubicBezTo>
                  <a:pt x="2669764" y="4454841"/>
                  <a:pt x="2740040" y="4384614"/>
                  <a:pt x="2789233" y="4335455"/>
                </a:cubicBezTo>
                <a:close/>
                <a:moveTo>
                  <a:pt x="2451207" y="4322718"/>
                </a:moveTo>
                <a:lnTo>
                  <a:pt x="2451081" y="4322735"/>
                </a:lnTo>
                <a:lnTo>
                  <a:pt x="2451096" y="4322755"/>
                </a:lnTo>
                <a:lnTo>
                  <a:pt x="2450642" y="4322826"/>
                </a:lnTo>
                <a:lnTo>
                  <a:pt x="2452312" y="4325214"/>
                </a:lnTo>
                <a:cubicBezTo>
                  <a:pt x="2457470" y="4332588"/>
                  <a:pt x="2478103" y="4362087"/>
                  <a:pt x="2560633" y="4480083"/>
                </a:cubicBezTo>
                <a:cubicBezTo>
                  <a:pt x="2511466" y="4545832"/>
                  <a:pt x="2462299" y="4609233"/>
                  <a:pt x="2422498" y="4660893"/>
                </a:cubicBezTo>
                <a:cubicBezTo>
                  <a:pt x="2422498" y="4660893"/>
                  <a:pt x="2422498" y="4660893"/>
                  <a:pt x="2297020" y="4612127"/>
                </a:cubicBezTo>
                <a:lnTo>
                  <a:pt x="2235754" y="4588317"/>
                </a:lnTo>
                <a:lnTo>
                  <a:pt x="2235196" y="4589455"/>
                </a:lnTo>
                <a:lnTo>
                  <a:pt x="2235195" y="4589455"/>
                </a:lnTo>
                <a:lnTo>
                  <a:pt x="2235079" y="4589694"/>
                </a:lnTo>
                <a:lnTo>
                  <a:pt x="2421674" y="4661962"/>
                </a:lnTo>
                <a:lnTo>
                  <a:pt x="2422455" y="4660892"/>
                </a:lnTo>
                <a:lnTo>
                  <a:pt x="2423003" y="4661154"/>
                </a:lnTo>
                <a:lnTo>
                  <a:pt x="2488169" y="4576164"/>
                </a:lnTo>
                <a:cubicBezTo>
                  <a:pt x="2511616" y="4545460"/>
                  <a:pt x="2536234" y="4512984"/>
                  <a:pt x="2560852" y="4479917"/>
                </a:cubicBezTo>
                <a:lnTo>
                  <a:pt x="2560871" y="4479941"/>
                </a:lnTo>
                <a:lnTo>
                  <a:pt x="2561210" y="4479473"/>
                </a:lnTo>
                <a:lnTo>
                  <a:pt x="2559796" y="4477459"/>
                </a:lnTo>
                <a:cubicBezTo>
                  <a:pt x="2555483" y="4471312"/>
                  <a:pt x="2540385" y="4449798"/>
                  <a:pt x="2487544" y="4374500"/>
                </a:cubicBezTo>
                <a:close/>
                <a:moveTo>
                  <a:pt x="2108196" y="4233855"/>
                </a:moveTo>
                <a:lnTo>
                  <a:pt x="2108195" y="4233856"/>
                </a:lnTo>
                <a:lnTo>
                  <a:pt x="2093908" y="4271955"/>
                </a:lnTo>
                <a:close/>
                <a:moveTo>
                  <a:pt x="2003421" y="4209514"/>
                </a:moveTo>
                <a:lnTo>
                  <a:pt x="2063745" y="4249730"/>
                </a:lnTo>
                <a:lnTo>
                  <a:pt x="2063746" y="4249730"/>
                </a:lnTo>
                <a:close/>
                <a:moveTo>
                  <a:pt x="1943867" y="4168831"/>
                </a:moveTo>
                <a:lnTo>
                  <a:pt x="1973258" y="4189405"/>
                </a:lnTo>
                <a:lnTo>
                  <a:pt x="1938333" y="4292592"/>
                </a:lnTo>
                <a:lnTo>
                  <a:pt x="1922458" y="4337042"/>
                </a:lnTo>
                <a:lnTo>
                  <a:pt x="1922458" y="4337043"/>
                </a:lnTo>
                <a:lnTo>
                  <a:pt x="1987545" y="4492617"/>
                </a:lnTo>
                <a:lnTo>
                  <a:pt x="1882771" y="4452930"/>
                </a:lnTo>
                <a:lnTo>
                  <a:pt x="1882770" y="4452930"/>
                </a:lnTo>
                <a:lnTo>
                  <a:pt x="1987545" y="4492618"/>
                </a:lnTo>
                <a:lnTo>
                  <a:pt x="2006595" y="4543418"/>
                </a:lnTo>
                <a:lnTo>
                  <a:pt x="2006595" y="4543417"/>
                </a:lnTo>
                <a:lnTo>
                  <a:pt x="1987545" y="4492617"/>
                </a:lnTo>
                <a:lnTo>
                  <a:pt x="1987546" y="4492617"/>
                </a:lnTo>
                <a:lnTo>
                  <a:pt x="1922458" y="4337043"/>
                </a:lnTo>
                <a:lnTo>
                  <a:pt x="1938333" y="4292593"/>
                </a:lnTo>
                <a:lnTo>
                  <a:pt x="1973258" y="4189405"/>
                </a:lnTo>
                <a:lnTo>
                  <a:pt x="1973368" y="4189099"/>
                </a:lnTo>
                <a:lnTo>
                  <a:pt x="1972314" y="4188375"/>
                </a:lnTo>
                <a:cubicBezTo>
                  <a:pt x="1970814" y="4187344"/>
                  <a:pt x="1967813" y="4185283"/>
                  <a:pt x="1961813" y="4181161"/>
                </a:cubicBezTo>
                <a:close/>
                <a:moveTo>
                  <a:pt x="1757358" y="4146542"/>
                </a:moveTo>
                <a:lnTo>
                  <a:pt x="1582734" y="4335454"/>
                </a:lnTo>
                <a:lnTo>
                  <a:pt x="1582735" y="4335455"/>
                </a:lnTo>
                <a:close/>
                <a:moveTo>
                  <a:pt x="1819337" y="4081219"/>
                </a:moveTo>
                <a:lnTo>
                  <a:pt x="1819226" y="4081340"/>
                </a:lnTo>
                <a:lnTo>
                  <a:pt x="1819271" y="4081456"/>
                </a:lnTo>
                <a:lnTo>
                  <a:pt x="1830383" y="4111617"/>
                </a:lnTo>
                <a:lnTo>
                  <a:pt x="1835778" y="4112876"/>
                </a:lnTo>
                <a:lnTo>
                  <a:pt x="1830978" y="4111669"/>
                </a:lnTo>
                <a:close/>
                <a:moveTo>
                  <a:pt x="1552501" y="4032218"/>
                </a:moveTo>
                <a:lnTo>
                  <a:pt x="1456494" y="4183961"/>
                </a:lnTo>
                <a:lnTo>
                  <a:pt x="1457325" y="4184979"/>
                </a:lnTo>
                <a:lnTo>
                  <a:pt x="1457271" y="4185071"/>
                </a:lnTo>
                <a:lnTo>
                  <a:pt x="1458879" y="4186999"/>
                </a:lnTo>
                <a:cubicBezTo>
                  <a:pt x="1463303" y="4192301"/>
                  <a:pt x="1477679" y="4209533"/>
                  <a:pt x="1524401" y="4265535"/>
                </a:cubicBezTo>
                <a:lnTo>
                  <a:pt x="1581875" y="4334423"/>
                </a:lnTo>
                <a:lnTo>
                  <a:pt x="1457320" y="4184642"/>
                </a:lnTo>
                <a:lnTo>
                  <a:pt x="1552570" y="4032242"/>
                </a:lnTo>
                <a:lnTo>
                  <a:pt x="1552571" y="4032242"/>
                </a:lnTo>
                <a:lnTo>
                  <a:pt x="1552571" y="4032241"/>
                </a:lnTo>
                <a:close/>
                <a:moveTo>
                  <a:pt x="2239926" y="4030831"/>
                </a:moveTo>
                <a:lnTo>
                  <a:pt x="2330445" y="4159243"/>
                </a:lnTo>
                <a:lnTo>
                  <a:pt x="2330446" y="4159242"/>
                </a:lnTo>
                <a:lnTo>
                  <a:pt x="2439149" y="4306564"/>
                </a:lnTo>
                <a:lnTo>
                  <a:pt x="2435959" y="4302181"/>
                </a:lnTo>
                <a:cubicBezTo>
                  <a:pt x="2424729" y="4286751"/>
                  <a:pt x="2405075" y="4259748"/>
                  <a:pt x="2370682" y="4212492"/>
                </a:cubicBezTo>
                <a:lnTo>
                  <a:pt x="2331691" y="4158920"/>
                </a:lnTo>
                <a:lnTo>
                  <a:pt x="2330789" y="4159243"/>
                </a:lnTo>
                <a:close/>
                <a:moveTo>
                  <a:pt x="1420599" y="3993706"/>
                </a:moveTo>
                <a:lnTo>
                  <a:pt x="1414461" y="4004063"/>
                </a:lnTo>
                <a:lnTo>
                  <a:pt x="1420566" y="3994142"/>
                </a:lnTo>
                <a:lnTo>
                  <a:pt x="1420962" y="3994250"/>
                </a:lnTo>
                <a:lnTo>
                  <a:pt x="1421186" y="3993903"/>
                </a:lnTo>
                <a:close/>
                <a:moveTo>
                  <a:pt x="2686027" y="3988965"/>
                </a:moveTo>
                <a:lnTo>
                  <a:pt x="2651925" y="3998833"/>
                </a:lnTo>
                <a:lnTo>
                  <a:pt x="2685512" y="3989143"/>
                </a:lnTo>
                <a:cubicBezTo>
                  <a:pt x="2685512" y="3989143"/>
                  <a:pt x="2685512" y="3989143"/>
                  <a:pt x="2746012" y="4050557"/>
                </a:cubicBezTo>
                <a:lnTo>
                  <a:pt x="2757402" y="4062119"/>
                </a:lnTo>
                <a:lnTo>
                  <a:pt x="2733253" y="4037416"/>
                </a:lnTo>
                <a:cubicBezTo>
                  <a:pt x="2719566" y="4023414"/>
                  <a:pt x="2703923" y="4007411"/>
                  <a:pt x="2686045" y="3989123"/>
                </a:cubicBezTo>
                <a:lnTo>
                  <a:pt x="2686151" y="3989092"/>
                </a:lnTo>
                <a:close/>
                <a:moveTo>
                  <a:pt x="2528677" y="3829043"/>
                </a:moveTo>
                <a:lnTo>
                  <a:pt x="2532536" y="3832965"/>
                </a:lnTo>
                <a:cubicBezTo>
                  <a:pt x="2543218" y="3843820"/>
                  <a:pt x="2567253" y="3868244"/>
                  <a:pt x="2621333" y="3923200"/>
                </a:cubicBezTo>
                <a:lnTo>
                  <a:pt x="2661444" y="3963961"/>
                </a:lnTo>
                <a:lnTo>
                  <a:pt x="2528803" y="3829043"/>
                </a:lnTo>
                <a:close/>
                <a:moveTo>
                  <a:pt x="2514376" y="3829043"/>
                </a:moveTo>
                <a:lnTo>
                  <a:pt x="2520843" y="3914993"/>
                </a:lnTo>
                <a:lnTo>
                  <a:pt x="2521399" y="3915981"/>
                </a:lnTo>
                <a:cubicBezTo>
                  <a:pt x="2521399" y="3915981"/>
                  <a:pt x="2521399" y="3915981"/>
                  <a:pt x="2521463" y="3916748"/>
                </a:cubicBezTo>
                <a:lnTo>
                  <a:pt x="2521514" y="3917356"/>
                </a:lnTo>
                <a:lnTo>
                  <a:pt x="2521863" y="3917969"/>
                </a:lnTo>
                <a:cubicBezTo>
                  <a:pt x="2524619" y="3922812"/>
                  <a:pt x="2535639" y="3942183"/>
                  <a:pt x="2579719" y="4019666"/>
                </a:cubicBezTo>
                <a:lnTo>
                  <a:pt x="2580327" y="4019491"/>
                </a:lnTo>
                <a:lnTo>
                  <a:pt x="2579439" y="4017926"/>
                </a:lnTo>
                <a:cubicBezTo>
                  <a:pt x="2576687" y="4013074"/>
                  <a:pt x="2565678" y="3993665"/>
                  <a:pt x="2521641" y="3916030"/>
                </a:cubicBezTo>
                <a:cubicBezTo>
                  <a:pt x="2521641" y="3916030"/>
                  <a:pt x="2521641" y="3916030"/>
                  <a:pt x="2518669" y="3877323"/>
                </a:cubicBezTo>
                <a:lnTo>
                  <a:pt x="2514961" y="3829043"/>
                </a:lnTo>
                <a:close/>
                <a:moveTo>
                  <a:pt x="2472408" y="3829043"/>
                </a:moveTo>
                <a:lnTo>
                  <a:pt x="2476184" y="3835743"/>
                </a:lnTo>
                <a:lnTo>
                  <a:pt x="2489831" y="3859961"/>
                </a:lnTo>
                <a:lnTo>
                  <a:pt x="2472773" y="3829043"/>
                </a:lnTo>
                <a:close/>
                <a:moveTo>
                  <a:pt x="2325878" y="3829043"/>
                </a:moveTo>
                <a:lnTo>
                  <a:pt x="2330678" y="3839581"/>
                </a:lnTo>
                <a:cubicBezTo>
                  <a:pt x="2339970" y="3859982"/>
                  <a:pt x="2361650" y="3907583"/>
                  <a:pt x="2412239" y="4018654"/>
                </a:cubicBezTo>
                <a:lnTo>
                  <a:pt x="2455460" y="4113551"/>
                </a:lnTo>
                <a:lnTo>
                  <a:pt x="2455631" y="4113490"/>
                </a:lnTo>
                <a:cubicBezTo>
                  <a:pt x="2455631" y="4113490"/>
                  <a:pt x="2455631" y="4113490"/>
                  <a:pt x="2367512" y="3919742"/>
                </a:cubicBezTo>
                <a:lnTo>
                  <a:pt x="2326261" y="3829043"/>
                </a:lnTo>
                <a:close/>
                <a:moveTo>
                  <a:pt x="2096784" y="3829043"/>
                </a:moveTo>
                <a:lnTo>
                  <a:pt x="2100258" y="3833703"/>
                </a:lnTo>
                <a:cubicBezTo>
                  <a:pt x="2100258" y="3833703"/>
                  <a:pt x="2100258" y="3833703"/>
                  <a:pt x="2093590" y="3852460"/>
                </a:cubicBezTo>
                <a:lnTo>
                  <a:pt x="2092393" y="3855827"/>
                </a:lnTo>
                <a:lnTo>
                  <a:pt x="2100258" y="3833805"/>
                </a:lnTo>
                <a:lnTo>
                  <a:pt x="2193921" y="3965568"/>
                </a:lnTo>
                <a:lnTo>
                  <a:pt x="2193974" y="3965644"/>
                </a:lnTo>
                <a:lnTo>
                  <a:pt x="2194295" y="3964629"/>
                </a:lnTo>
                <a:lnTo>
                  <a:pt x="2100258" y="3833699"/>
                </a:lnTo>
                <a:lnTo>
                  <a:pt x="2100437" y="3832986"/>
                </a:lnTo>
                <a:lnTo>
                  <a:pt x="2097480" y="3829043"/>
                </a:lnTo>
                <a:close/>
                <a:moveTo>
                  <a:pt x="1750732" y="3829043"/>
                </a:moveTo>
                <a:lnTo>
                  <a:pt x="1743418" y="3835277"/>
                </a:lnTo>
                <a:lnTo>
                  <a:pt x="1751238" y="3829043"/>
                </a:lnTo>
                <a:close/>
                <a:moveTo>
                  <a:pt x="1717441" y="3829043"/>
                </a:moveTo>
                <a:lnTo>
                  <a:pt x="1724020" y="3850984"/>
                </a:lnTo>
                <a:cubicBezTo>
                  <a:pt x="1724020" y="3850984"/>
                  <a:pt x="1724020" y="3850984"/>
                  <a:pt x="1638940" y="3923493"/>
                </a:cubicBezTo>
                <a:lnTo>
                  <a:pt x="1597466" y="3958838"/>
                </a:lnTo>
                <a:lnTo>
                  <a:pt x="1724021" y="3851267"/>
                </a:lnTo>
                <a:lnTo>
                  <a:pt x="1760496" y="3932147"/>
                </a:lnTo>
                <a:lnTo>
                  <a:pt x="1724020" y="3850739"/>
                </a:lnTo>
                <a:lnTo>
                  <a:pt x="1724409" y="3850429"/>
                </a:lnTo>
                <a:lnTo>
                  <a:pt x="1723782" y="3848292"/>
                </a:lnTo>
                <a:lnTo>
                  <a:pt x="1718136" y="3829043"/>
                </a:lnTo>
                <a:close/>
                <a:moveTo>
                  <a:pt x="2702075" y="3675055"/>
                </a:moveTo>
                <a:cubicBezTo>
                  <a:pt x="2702075" y="3675055"/>
                  <a:pt x="2702075" y="3675055"/>
                  <a:pt x="2787051" y="3778215"/>
                </a:cubicBezTo>
                <a:lnTo>
                  <a:pt x="2828850" y="3828958"/>
                </a:lnTo>
                <a:lnTo>
                  <a:pt x="2829076" y="3828988"/>
                </a:lnTo>
                <a:cubicBezTo>
                  <a:pt x="2831419" y="3833696"/>
                  <a:pt x="2836104" y="3876066"/>
                  <a:pt x="2838446" y="3944328"/>
                </a:cubicBezTo>
                <a:lnTo>
                  <a:pt x="2782524" y="3960718"/>
                </a:lnTo>
                <a:lnTo>
                  <a:pt x="2782883" y="3961077"/>
                </a:lnTo>
                <a:lnTo>
                  <a:pt x="2782544" y="3961177"/>
                </a:lnTo>
                <a:lnTo>
                  <a:pt x="2783054" y="3961690"/>
                </a:lnTo>
                <a:cubicBezTo>
                  <a:pt x="2783933" y="3962575"/>
                  <a:pt x="2785691" y="3964345"/>
                  <a:pt x="2789208" y="3967885"/>
                </a:cubicBezTo>
                <a:lnTo>
                  <a:pt x="2791846" y="3970540"/>
                </a:lnTo>
                <a:lnTo>
                  <a:pt x="2782883" y="3961420"/>
                </a:lnTo>
                <a:cubicBezTo>
                  <a:pt x="2782883" y="3961420"/>
                  <a:pt x="2782883" y="3961420"/>
                  <a:pt x="2838446" y="3944930"/>
                </a:cubicBezTo>
                <a:cubicBezTo>
                  <a:pt x="2838446" y="3968487"/>
                  <a:pt x="2838446" y="3992043"/>
                  <a:pt x="2838446" y="4017955"/>
                </a:cubicBezTo>
                <a:lnTo>
                  <a:pt x="2838416" y="4017924"/>
                </a:lnTo>
                <a:lnTo>
                  <a:pt x="2831420" y="4132930"/>
                </a:lnTo>
                <a:lnTo>
                  <a:pt x="2831411" y="4133070"/>
                </a:lnTo>
                <a:cubicBezTo>
                  <a:pt x="2829067" y="4133070"/>
                  <a:pt x="2829067" y="4133070"/>
                  <a:pt x="2829067" y="4135430"/>
                </a:cubicBezTo>
                <a:lnTo>
                  <a:pt x="2828994" y="4135356"/>
                </a:lnTo>
                <a:lnTo>
                  <a:pt x="2828675" y="4135030"/>
                </a:lnTo>
                <a:lnTo>
                  <a:pt x="2775436" y="4202809"/>
                </a:lnTo>
                <a:cubicBezTo>
                  <a:pt x="2755453" y="4228050"/>
                  <a:pt x="2733707" y="4255638"/>
                  <a:pt x="2711372" y="4284988"/>
                </a:cubicBezTo>
                <a:cubicBezTo>
                  <a:pt x="2711372" y="4284988"/>
                  <a:pt x="2711372" y="4284988"/>
                  <a:pt x="2605850" y="4300718"/>
                </a:cubicBezTo>
                <a:lnTo>
                  <a:pt x="2554263" y="4308408"/>
                </a:lnTo>
                <a:lnTo>
                  <a:pt x="2554270" y="4308495"/>
                </a:lnTo>
                <a:lnTo>
                  <a:pt x="2554473" y="4308467"/>
                </a:lnTo>
                <a:lnTo>
                  <a:pt x="2554564" y="4309511"/>
                </a:lnTo>
                <a:lnTo>
                  <a:pt x="2555928" y="4309308"/>
                </a:lnTo>
                <a:cubicBezTo>
                  <a:pt x="2560864" y="4308576"/>
                  <a:pt x="2580605" y="4305648"/>
                  <a:pt x="2659570" y="4293936"/>
                </a:cubicBezTo>
                <a:lnTo>
                  <a:pt x="2710611" y="4286366"/>
                </a:lnTo>
                <a:lnTo>
                  <a:pt x="2711430" y="4285302"/>
                </a:lnTo>
                <a:lnTo>
                  <a:pt x="2712257" y="4285198"/>
                </a:lnTo>
                <a:lnTo>
                  <a:pt x="2775469" y="4203767"/>
                </a:lnTo>
                <a:cubicBezTo>
                  <a:pt x="2795440" y="4178435"/>
                  <a:pt x="2813648" y="4155460"/>
                  <a:pt x="2828920" y="4135430"/>
                </a:cubicBezTo>
                <a:cubicBezTo>
                  <a:pt x="2824221" y="4180203"/>
                  <a:pt x="2817173" y="4224975"/>
                  <a:pt x="2805425" y="4274461"/>
                </a:cubicBezTo>
                <a:lnTo>
                  <a:pt x="2804842" y="4274534"/>
                </a:lnTo>
                <a:lnTo>
                  <a:pt x="2788714" y="4334690"/>
                </a:lnTo>
                <a:cubicBezTo>
                  <a:pt x="2764124" y="4359385"/>
                  <a:pt x="2734264" y="4389371"/>
                  <a:pt x="2701476" y="4422297"/>
                </a:cubicBezTo>
                <a:lnTo>
                  <a:pt x="2596821" y="4527394"/>
                </a:lnTo>
                <a:lnTo>
                  <a:pt x="2597146" y="4527818"/>
                </a:lnTo>
                <a:lnTo>
                  <a:pt x="2596652" y="4528238"/>
                </a:lnTo>
                <a:lnTo>
                  <a:pt x="2597106" y="4528863"/>
                </a:lnTo>
                <a:cubicBezTo>
                  <a:pt x="2599980" y="4532825"/>
                  <a:pt x="2611478" y="4548672"/>
                  <a:pt x="2657470" y="4612060"/>
                </a:cubicBezTo>
                <a:lnTo>
                  <a:pt x="2589188" y="4694091"/>
                </a:lnTo>
                <a:lnTo>
                  <a:pt x="2589208" y="4694303"/>
                </a:lnTo>
                <a:lnTo>
                  <a:pt x="2588843" y="4694485"/>
                </a:lnTo>
                <a:lnTo>
                  <a:pt x="2601650" y="4701936"/>
                </a:lnTo>
                <a:cubicBezTo>
                  <a:pt x="2625610" y="4724651"/>
                  <a:pt x="2620881" y="4754224"/>
                  <a:pt x="2610073" y="4778764"/>
                </a:cubicBezTo>
                <a:cubicBezTo>
                  <a:pt x="2595955" y="4808563"/>
                  <a:pt x="2556691" y="4825215"/>
                  <a:pt x="2525037" y="4834637"/>
                </a:cubicBezTo>
                <a:lnTo>
                  <a:pt x="2498730" y="4841454"/>
                </a:lnTo>
                <a:lnTo>
                  <a:pt x="2497530" y="4842683"/>
                </a:lnTo>
                <a:cubicBezTo>
                  <a:pt x="2492821" y="4842683"/>
                  <a:pt x="2490466" y="4845043"/>
                  <a:pt x="2488111" y="4845043"/>
                </a:cubicBezTo>
                <a:lnTo>
                  <a:pt x="2488017" y="4844396"/>
                </a:lnTo>
                <a:lnTo>
                  <a:pt x="2479793" y="4844396"/>
                </a:lnTo>
                <a:cubicBezTo>
                  <a:pt x="2479793" y="4844396"/>
                  <a:pt x="2477442" y="4849100"/>
                  <a:pt x="2470390" y="4856155"/>
                </a:cubicBezTo>
                <a:cubicBezTo>
                  <a:pt x="2470390" y="4856155"/>
                  <a:pt x="2470390" y="4856155"/>
                  <a:pt x="2388115" y="4790303"/>
                </a:cubicBezTo>
                <a:lnTo>
                  <a:pt x="2387109" y="4791309"/>
                </a:lnTo>
                <a:lnTo>
                  <a:pt x="2388104" y="4792092"/>
                </a:lnTo>
                <a:cubicBezTo>
                  <a:pt x="2392010" y="4795166"/>
                  <a:pt x="2407637" y="4807463"/>
                  <a:pt x="2470145" y="4856649"/>
                </a:cubicBezTo>
                <a:cubicBezTo>
                  <a:pt x="2464192" y="4863676"/>
                  <a:pt x="2454072" y="4874801"/>
                  <a:pt x="2440082" y="4888269"/>
                </a:cubicBezTo>
                <a:lnTo>
                  <a:pt x="2387493" y="4933349"/>
                </a:lnTo>
                <a:lnTo>
                  <a:pt x="2387596" y="4934505"/>
                </a:lnTo>
                <a:cubicBezTo>
                  <a:pt x="2355872" y="4956813"/>
                  <a:pt x="2317686" y="4979707"/>
                  <a:pt x="2272450" y="4997612"/>
                </a:cubicBezTo>
                <a:lnTo>
                  <a:pt x="2211383" y="5016310"/>
                </a:lnTo>
                <a:lnTo>
                  <a:pt x="2211383" y="5112411"/>
                </a:lnTo>
                <a:cubicBezTo>
                  <a:pt x="2211383" y="5156861"/>
                  <a:pt x="2176005" y="5194292"/>
                  <a:pt x="2128833" y="5194292"/>
                </a:cubicBezTo>
                <a:cubicBezTo>
                  <a:pt x="2084020" y="5194292"/>
                  <a:pt x="2046283" y="5156861"/>
                  <a:pt x="2046283" y="5112411"/>
                </a:cubicBezTo>
                <a:cubicBezTo>
                  <a:pt x="2046283" y="5075564"/>
                  <a:pt x="2046283" y="5047929"/>
                  <a:pt x="2046283" y="5027203"/>
                </a:cubicBezTo>
                <a:lnTo>
                  <a:pt x="2046283" y="5025058"/>
                </a:lnTo>
                <a:lnTo>
                  <a:pt x="2030408" y="5023736"/>
                </a:lnTo>
                <a:cubicBezTo>
                  <a:pt x="2030408" y="5023736"/>
                  <a:pt x="2030408" y="5023736"/>
                  <a:pt x="2037458" y="4727865"/>
                </a:cubicBezTo>
                <a:cubicBezTo>
                  <a:pt x="2037458" y="4727865"/>
                  <a:pt x="2037458" y="4727865"/>
                  <a:pt x="2037458" y="4713005"/>
                </a:cubicBezTo>
                <a:lnTo>
                  <a:pt x="2037458" y="4709003"/>
                </a:lnTo>
                <a:lnTo>
                  <a:pt x="2036758" y="4709013"/>
                </a:lnTo>
                <a:lnTo>
                  <a:pt x="2036758" y="4727770"/>
                </a:lnTo>
                <a:lnTo>
                  <a:pt x="2029747" y="5022842"/>
                </a:lnTo>
                <a:cubicBezTo>
                  <a:pt x="1961969" y="5011133"/>
                  <a:pt x="1910552" y="4983031"/>
                  <a:pt x="1868483" y="4954929"/>
                </a:cubicBezTo>
                <a:lnTo>
                  <a:pt x="1868507" y="4954556"/>
                </a:lnTo>
                <a:lnTo>
                  <a:pt x="1810434" y="4908633"/>
                </a:lnTo>
                <a:cubicBezTo>
                  <a:pt x="1793730" y="4894549"/>
                  <a:pt x="1779523" y="4882477"/>
                  <a:pt x="1767314" y="4874758"/>
                </a:cubicBezTo>
                <a:lnTo>
                  <a:pt x="1746210" y="4866142"/>
                </a:lnTo>
                <a:lnTo>
                  <a:pt x="1746246" y="4866474"/>
                </a:lnTo>
                <a:cubicBezTo>
                  <a:pt x="1743891" y="4866474"/>
                  <a:pt x="1741537" y="4866474"/>
                  <a:pt x="1739182" y="4866474"/>
                </a:cubicBezTo>
                <a:cubicBezTo>
                  <a:pt x="1710924" y="4873618"/>
                  <a:pt x="1669421" y="4879422"/>
                  <a:pt x="1635534" y="4861786"/>
                </a:cubicBezTo>
                <a:lnTo>
                  <a:pt x="1604965" y="4835518"/>
                </a:lnTo>
                <a:lnTo>
                  <a:pt x="1604964" y="4835518"/>
                </a:lnTo>
                <a:lnTo>
                  <a:pt x="1604966" y="4835517"/>
                </a:lnTo>
                <a:lnTo>
                  <a:pt x="1607011" y="4834452"/>
                </a:lnTo>
                <a:cubicBezTo>
                  <a:pt x="1610076" y="4832852"/>
                  <a:pt x="1617752" y="4828852"/>
                  <a:pt x="1636943" y="4818853"/>
                </a:cubicBezTo>
                <a:lnTo>
                  <a:pt x="1656134" y="4808853"/>
                </a:lnTo>
                <a:lnTo>
                  <a:pt x="1647845" y="4813097"/>
                </a:lnTo>
                <a:cubicBezTo>
                  <a:pt x="1635148" y="4819598"/>
                  <a:pt x="1620638" y="4827027"/>
                  <a:pt x="1604060" y="4835517"/>
                </a:cubicBezTo>
                <a:cubicBezTo>
                  <a:pt x="1594585" y="4819122"/>
                  <a:pt x="1585108" y="4798042"/>
                  <a:pt x="1585108" y="4767593"/>
                </a:cubicBezTo>
                <a:cubicBezTo>
                  <a:pt x="1584219" y="4752662"/>
                  <a:pt x="1591660" y="4740365"/>
                  <a:pt x="1606054" y="4730086"/>
                </a:cubicBezTo>
                <a:lnTo>
                  <a:pt x="1626013" y="4719606"/>
                </a:lnTo>
                <a:lnTo>
                  <a:pt x="1623271" y="4714565"/>
                </a:lnTo>
                <a:cubicBezTo>
                  <a:pt x="1613837" y="4697024"/>
                  <a:pt x="1581295" y="4634886"/>
                  <a:pt x="1542970" y="4543408"/>
                </a:cubicBezTo>
                <a:lnTo>
                  <a:pt x="1503597" y="4443313"/>
                </a:lnTo>
                <a:lnTo>
                  <a:pt x="1503333" y="4443405"/>
                </a:lnTo>
                <a:cubicBezTo>
                  <a:pt x="1500965" y="4436365"/>
                  <a:pt x="1498598" y="4431672"/>
                  <a:pt x="1498598" y="4426978"/>
                </a:cubicBezTo>
                <a:cubicBezTo>
                  <a:pt x="1498598" y="4426978"/>
                  <a:pt x="1498598" y="4426978"/>
                  <a:pt x="1554116" y="4365665"/>
                </a:cubicBezTo>
                <a:lnTo>
                  <a:pt x="1581411" y="4335521"/>
                </a:lnTo>
                <a:lnTo>
                  <a:pt x="1581149" y="4335455"/>
                </a:lnTo>
                <a:lnTo>
                  <a:pt x="1580860" y="4335455"/>
                </a:lnTo>
                <a:lnTo>
                  <a:pt x="1579863" y="4336556"/>
                </a:lnTo>
                <a:cubicBezTo>
                  <a:pt x="1576004" y="4340813"/>
                  <a:pt x="1560570" y="4357839"/>
                  <a:pt x="1498834" y="4425942"/>
                </a:cubicBezTo>
                <a:cubicBezTo>
                  <a:pt x="1482371" y="4381704"/>
                  <a:pt x="1468260" y="4335137"/>
                  <a:pt x="1454149" y="4286242"/>
                </a:cubicBezTo>
                <a:lnTo>
                  <a:pt x="1507583" y="4306815"/>
                </a:lnTo>
                <a:lnTo>
                  <a:pt x="1496114" y="4302304"/>
                </a:lnTo>
                <a:cubicBezTo>
                  <a:pt x="1484073" y="4297568"/>
                  <a:pt x="1470311" y="4292155"/>
                  <a:pt x="1454583" y="4285970"/>
                </a:cubicBezTo>
                <a:cubicBezTo>
                  <a:pt x="1447593" y="4264762"/>
                  <a:pt x="1442933" y="4241197"/>
                  <a:pt x="1438273" y="4217633"/>
                </a:cubicBezTo>
                <a:cubicBezTo>
                  <a:pt x="1438273" y="4217633"/>
                  <a:pt x="1438273" y="4217633"/>
                  <a:pt x="1440603" y="4213509"/>
                </a:cubicBezTo>
                <a:lnTo>
                  <a:pt x="1443146" y="4209008"/>
                </a:lnTo>
                <a:lnTo>
                  <a:pt x="1437851" y="4217980"/>
                </a:lnTo>
                <a:cubicBezTo>
                  <a:pt x="1430549" y="4192051"/>
                  <a:pt x="1425681" y="4166122"/>
                  <a:pt x="1420812" y="4140192"/>
                </a:cubicBezTo>
                <a:lnTo>
                  <a:pt x="1422645" y="4142440"/>
                </a:lnTo>
                <a:lnTo>
                  <a:pt x="1420755" y="4140054"/>
                </a:lnTo>
                <a:cubicBezTo>
                  <a:pt x="1418402" y="4133014"/>
                  <a:pt x="1416048" y="4123627"/>
                  <a:pt x="1416048" y="4116587"/>
                </a:cubicBezTo>
                <a:cubicBezTo>
                  <a:pt x="1416048" y="4116587"/>
                  <a:pt x="1416048" y="4116587"/>
                  <a:pt x="1488586" y="4053702"/>
                </a:cubicBezTo>
                <a:lnTo>
                  <a:pt x="1524235" y="4022796"/>
                </a:lnTo>
                <a:lnTo>
                  <a:pt x="1523998" y="4022717"/>
                </a:lnTo>
                <a:lnTo>
                  <a:pt x="1524074" y="4022652"/>
                </a:lnTo>
                <a:lnTo>
                  <a:pt x="1523753" y="4022565"/>
                </a:lnTo>
                <a:lnTo>
                  <a:pt x="1522309" y="4023820"/>
                </a:lnTo>
                <a:cubicBezTo>
                  <a:pt x="1517240" y="4028228"/>
                  <a:pt x="1496965" y="4045858"/>
                  <a:pt x="1415865" y="4116380"/>
                </a:cubicBezTo>
                <a:cubicBezTo>
                  <a:pt x="1411163" y="4085821"/>
                  <a:pt x="1406462" y="4055261"/>
                  <a:pt x="1401760" y="4024702"/>
                </a:cubicBezTo>
                <a:lnTo>
                  <a:pt x="1402424" y="4023623"/>
                </a:lnTo>
                <a:lnTo>
                  <a:pt x="1400172" y="3986205"/>
                </a:lnTo>
                <a:lnTo>
                  <a:pt x="1400823" y="3986431"/>
                </a:lnTo>
                <a:lnTo>
                  <a:pt x="1396163" y="3829043"/>
                </a:lnTo>
                <a:lnTo>
                  <a:pt x="1395414" y="3829043"/>
                </a:lnTo>
                <a:lnTo>
                  <a:pt x="1398589" y="3779830"/>
                </a:lnTo>
                <a:lnTo>
                  <a:pt x="1538289" y="3690930"/>
                </a:lnTo>
                <a:lnTo>
                  <a:pt x="1719258" y="3690930"/>
                </a:lnTo>
                <a:lnTo>
                  <a:pt x="1538289" y="3829043"/>
                </a:lnTo>
                <a:lnTo>
                  <a:pt x="1527173" y="3829043"/>
                </a:lnTo>
                <a:lnTo>
                  <a:pt x="1526685" y="3829807"/>
                </a:lnTo>
                <a:lnTo>
                  <a:pt x="1572343" y="3829043"/>
                </a:lnTo>
                <a:lnTo>
                  <a:pt x="1538289" y="3829043"/>
                </a:lnTo>
                <a:lnTo>
                  <a:pt x="1719259" y="3690930"/>
                </a:lnTo>
                <a:lnTo>
                  <a:pt x="1746246" y="3690930"/>
                </a:lnTo>
                <a:lnTo>
                  <a:pt x="1777995" y="3690930"/>
                </a:lnTo>
                <a:lnTo>
                  <a:pt x="1777996" y="3690930"/>
                </a:lnTo>
                <a:lnTo>
                  <a:pt x="2079620" y="3690930"/>
                </a:lnTo>
                <a:lnTo>
                  <a:pt x="2069599" y="3701965"/>
                </a:lnTo>
                <a:lnTo>
                  <a:pt x="2069600" y="3701965"/>
                </a:lnTo>
                <a:lnTo>
                  <a:pt x="2079621" y="3690930"/>
                </a:lnTo>
                <a:lnTo>
                  <a:pt x="2149470" y="3690930"/>
                </a:lnTo>
                <a:lnTo>
                  <a:pt x="2149471" y="3690930"/>
                </a:lnTo>
                <a:lnTo>
                  <a:pt x="2260595" y="3690930"/>
                </a:lnTo>
                <a:lnTo>
                  <a:pt x="2471733" y="3690930"/>
                </a:lnTo>
                <a:lnTo>
                  <a:pt x="2490783" y="3690930"/>
                </a:lnTo>
                <a:lnTo>
                  <a:pt x="2539996" y="3690930"/>
                </a:lnTo>
                <a:lnTo>
                  <a:pt x="2540952" y="3691387"/>
                </a:lnTo>
                <a:lnTo>
                  <a:pt x="2542491" y="3691387"/>
                </a:lnTo>
                <a:cubicBezTo>
                  <a:pt x="2549978" y="3691387"/>
                  <a:pt x="2579928" y="3691387"/>
                  <a:pt x="2699726" y="3691387"/>
                </a:cubicBezTo>
                <a:cubicBezTo>
                  <a:pt x="2702075" y="3686721"/>
                  <a:pt x="2702075" y="3682054"/>
                  <a:pt x="2702075" y="3675055"/>
                </a:cubicBezTo>
                <a:close/>
                <a:moveTo>
                  <a:pt x="3698870" y="3538530"/>
                </a:moveTo>
                <a:lnTo>
                  <a:pt x="3825870" y="3646480"/>
                </a:lnTo>
                <a:lnTo>
                  <a:pt x="3717920" y="3779830"/>
                </a:lnTo>
                <a:lnTo>
                  <a:pt x="3457570" y="3563930"/>
                </a:lnTo>
                <a:close/>
                <a:moveTo>
                  <a:pt x="729591" y="3398830"/>
                </a:moveTo>
                <a:cubicBezTo>
                  <a:pt x="731928" y="3467134"/>
                  <a:pt x="734265" y="3551925"/>
                  <a:pt x="736602" y="3629651"/>
                </a:cubicBezTo>
                <a:cubicBezTo>
                  <a:pt x="736602" y="3629651"/>
                  <a:pt x="736602" y="3629651"/>
                  <a:pt x="601047" y="3759193"/>
                </a:cubicBezTo>
                <a:lnTo>
                  <a:pt x="484189" y="3634361"/>
                </a:lnTo>
                <a:cubicBezTo>
                  <a:pt x="484189" y="3634361"/>
                  <a:pt x="484189" y="3634361"/>
                  <a:pt x="729591" y="3398830"/>
                </a:cubicBezTo>
                <a:close/>
                <a:moveTo>
                  <a:pt x="3452086" y="3338505"/>
                </a:moveTo>
                <a:cubicBezTo>
                  <a:pt x="3452086" y="3338505"/>
                  <a:pt x="3452086" y="3338505"/>
                  <a:pt x="3698870" y="3538100"/>
                </a:cubicBezTo>
                <a:cubicBezTo>
                  <a:pt x="3698870" y="3538100"/>
                  <a:pt x="3698870" y="3538100"/>
                  <a:pt x="3456787" y="3563930"/>
                </a:cubicBezTo>
                <a:cubicBezTo>
                  <a:pt x="3456787" y="3563930"/>
                  <a:pt x="3456787" y="3563930"/>
                  <a:pt x="3343971" y="3472351"/>
                </a:cubicBezTo>
                <a:cubicBezTo>
                  <a:pt x="3341621" y="3470003"/>
                  <a:pt x="3339270" y="3467655"/>
                  <a:pt x="3336920" y="3467655"/>
                </a:cubicBezTo>
                <a:close/>
                <a:moveTo>
                  <a:pt x="809626" y="3324217"/>
                </a:moveTo>
                <a:lnTo>
                  <a:pt x="927102" y="3448042"/>
                </a:lnTo>
                <a:lnTo>
                  <a:pt x="736601" y="3627430"/>
                </a:lnTo>
                <a:lnTo>
                  <a:pt x="736601" y="3629018"/>
                </a:lnTo>
                <a:lnTo>
                  <a:pt x="735434" y="3585385"/>
                </a:lnTo>
                <a:lnTo>
                  <a:pt x="730255" y="3398976"/>
                </a:lnTo>
                <a:lnTo>
                  <a:pt x="730251" y="3398835"/>
                </a:lnTo>
                <a:lnTo>
                  <a:pt x="730251" y="3398830"/>
                </a:lnTo>
                <a:lnTo>
                  <a:pt x="730251" y="3398829"/>
                </a:lnTo>
                <a:close/>
                <a:moveTo>
                  <a:pt x="3028719" y="3054342"/>
                </a:moveTo>
                <a:lnTo>
                  <a:pt x="3170233" y="3087062"/>
                </a:lnTo>
                <a:cubicBezTo>
                  <a:pt x="3165516" y="3094073"/>
                  <a:pt x="3160799" y="3101085"/>
                  <a:pt x="3158440" y="3108096"/>
                </a:cubicBezTo>
                <a:lnTo>
                  <a:pt x="3157353" y="3108611"/>
                </a:lnTo>
                <a:lnTo>
                  <a:pt x="3076696" y="3240244"/>
                </a:lnTo>
                <a:cubicBezTo>
                  <a:pt x="3000768" y="3358593"/>
                  <a:pt x="2943629" y="3433015"/>
                  <a:pt x="2941871" y="3434776"/>
                </a:cubicBezTo>
                <a:lnTo>
                  <a:pt x="2930418" y="3450840"/>
                </a:lnTo>
                <a:lnTo>
                  <a:pt x="2930520" y="3451617"/>
                </a:lnTo>
                <a:cubicBezTo>
                  <a:pt x="2911663" y="3479805"/>
                  <a:pt x="2895162" y="3510342"/>
                  <a:pt x="2883376" y="3538530"/>
                </a:cubicBezTo>
                <a:lnTo>
                  <a:pt x="2882823" y="3538026"/>
                </a:lnTo>
                <a:lnTo>
                  <a:pt x="2857161" y="3611115"/>
                </a:lnTo>
                <a:lnTo>
                  <a:pt x="2765867" y="3640924"/>
                </a:lnTo>
                <a:lnTo>
                  <a:pt x="2768916" y="3639947"/>
                </a:lnTo>
                <a:cubicBezTo>
                  <a:pt x="2790462" y="3633041"/>
                  <a:pt x="2819191" y="3623832"/>
                  <a:pt x="2857495" y="3611555"/>
                </a:cubicBezTo>
                <a:cubicBezTo>
                  <a:pt x="2833923" y="3693405"/>
                  <a:pt x="2831566" y="3761224"/>
                  <a:pt x="2831566" y="3763562"/>
                </a:cubicBezTo>
                <a:cubicBezTo>
                  <a:pt x="2831566" y="3763562"/>
                  <a:pt x="2831566" y="3763562"/>
                  <a:pt x="2829209" y="3829043"/>
                </a:cubicBezTo>
                <a:cubicBezTo>
                  <a:pt x="2829209" y="3829043"/>
                  <a:pt x="2829209" y="3829043"/>
                  <a:pt x="2701920" y="3674697"/>
                </a:cubicBezTo>
                <a:cubicBezTo>
                  <a:pt x="2704277" y="3670019"/>
                  <a:pt x="2704277" y="3665342"/>
                  <a:pt x="2704277" y="3660665"/>
                </a:cubicBezTo>
                <a:lnTo>
                  <a:pt x="2705189" y="3660373"/>
                </a:lnTo>
                <a:lnTo>
                  <a:pt x="2729660" y="3557622"/>
                </a:lnTo>
                <a:cubicBezTo>
                  <a:pt x="2740772" y="3519496"/>
                  <a:pt x="2755394" y="3478711"/>
                  <a:pt x="2775279" y="3438517"/>
                </a:cubicBezTo>
                <a:lnTo>
                  <a:pt x="2775628" y="3438838"/>
                </a:lnTo>
                <a:lnTo>
                  <a:pt x="2833875" y="3350611"/>
                </a:lnTo>
                <a:cubicBezTo>
                  <a:pt x="2843304" y="3337692"/>
                  <a:pt x="2854501" y="3322423"/>
                  <a:pt x="2866876" y="3305393"/>
                </a:cubicBezTo>
                <a:lnTo>
                  <a:pt x="2906761" y="3249865"/>
                </a:lnTo>
                <a:lnTo>
                  <a:pt x="2906708" y="3249235"/>
                </a:lnTo>
                <a:cubicBezTo>
                  <a:pt x="2911396" y="3242189"/>
                  <a:pt x="2918429" y="3232794"/>
                  <a:pt x="2923117" y="3223400"/>
                </a:cubicBezTo>
                <a:cubicBezTo>
                  <a:pt x="2956522" y="3204024"/>
                  <a:pt x="3030802" y="3168794"/>
                  <a:pt x="3096512" y="3137528"/>
                </a:cubicBezTo>
                <a:lnTo>
                  <a:pt x="3117720" y="3127375"/>
                </a:lnTo>
                <a:lnTo>
                  <a:pt x="3097044" y="3137165"/>
                </a:lnTo>
                <a:cubicBezTo>
                  <a:pt x="3030930" y="3168278"/>
                  <a:pt x="2956193" y="3203335"/>
                  <a:pt x="2922583" y="3222617"/>
                </a:cubicBezTo>
                <a:cubicBezTo>
                  <a:pt x="2955603" y="3173537"/>
                  <a:pt x="2993340" y="3117445"/>
                  <a:pt x="3028719" y="3054342"/>
                </a:cubicBezTo>
                <a:close/>
                <a:moveTo>
                  <a:pt x="914401" y="2849555"/>
                </a:moveTo>
                <a:cubicBezTo>
                  <a:pt x="914401" y="2849555"/>
                  <a:pt x="914401" y="2849555"/>
                  <a:pt x="1127293" y="2964484"/>
                </a:cubicBezTo>
                <a:cubicBezTo>
                  <a:pt x="1129633" y="2969175"/>
                  <a:pt x="1134311" y="2976212"/>
                  <a:pt x="1136651" y="2980903"/>
                </a:cubicBezTo>
                <a:lnTo>
                  <a:pt x="1136379" y="2981331"/>
                </a:lnTo>
                <a:lnTo>
                  <a:pt x="1240677" y="3141499"/>
                </a:lnTo>
                <a:cubicBezTo>
                  <a:pt x="1274465" y="3188819"/>
                  <a:pt x="1306785" y="3230554"/>
                  <a:pt x="1336167" y="3268175"/>
                </a:cubicBezTo>
                <a:cubicBezTo>
                  <a:pt x="1364374" y="3304620"/>
                  <a:pt x="1390818" y="3339302"/>
                  <a:pt x="1414911" y="3373983"/>
                </a:cubicBezTo>
                <a:lnTo>
                  <a:pt x="1479114" y="3479077"/>
                </a:lnTo>
                <a:lnTo>
                  <a:pt x="1480370" y="3479834"/>
                </a:lnTo>
                <a:lnTo>
                  <a:pt x="1480748" y="3480589"/>
                </a:lnTo>
                <a:lnTo>
                  <a:pt x="1489076" y="3486142"/>
                </a:lnTo>
                <a:cubicBezTo>
                  <a:pt x="1489076" y="3486142"/>
                  <a:pt x="1489076" y="3486142"/>
                  <a:pt x="1488183" y="3485877"/>
                </a:cubicBezTo>
                <a:lnTo>
                  <a:pt x="1482554" y="3484209"/>
                </a:lnTo>
                <a:lnTo>
                  <a:pt x="1482726" y="3484555"/>
                </a:lnTo>
                <a:lnTo>
                  <a:pt x="1482286" y="3484465"/>
                </a:lnTo>
                <a:lnTo>
                  <a:pt x="1489066" y="3498048"/>
                </a:lnTo>
                <a:lnTo>
                  <a:pt x="1489394" y="3497255"/>
                </a:lnTo>
                <a:cubicBezTo>
                  <a:pt x="1515005" y="3556125"/>
                  <a:pt x="1533632" y="3617349"/>
                  <a:pt x="1538289" y="3690348"/>
                </a:cubicBezTo>
                <a:cubicBezTo>
                  <a:pt x="1538289" y="3690348"/>
                  <a:pt x="1538289" y="3690348"/>
                  <a:pt x="1398589" y="3779830"/>
                </a:cubicBezTo>
                <a:cubicBezTo>
                  <a:pt x="1398589" y="3779830"/>
                  <a:pt x="1398589" y="3779830"/>
                  <a:pt x="1400918" y="3756282"/>
                </a:cubicBezTo>
                <a:cubicBezTo>
                  <a:pt x="1400918" y="3739798"/>
                  <a:pt x="1400918" y="3725670"/>
                  <a:pt x="1400918" y="3711541"/>
                </a:cubicBezTo>
                <a:cubicBezTo>
                  <a:pt x="1400918" y="3711541"/>
                  <a:pt x="1400918" y="3711541"/>
                  <a:pt x="1460190" y="3567986"/>
                </a:cubicBezTo>
                <a:lnTo>
                  <a:pt x="1487072" y="3502879"/>
                </a:lnTo>
                <a:lnTo>
                  <a:pt x="1477950" y="3524757"/>
                </a:lnTo>
                <a:cubicBezTo>
                  <a:pt x="1466823" y="3551444"/>
                  <a:pt x="1444568" y="3604819"/>
                  <a:pt x="1400061" y="3711568"/>
                </a:cubicBezTo>
                <a:cubicBezTo>
                  <a:pt x="1398304" y="3634146"/>
                  <a:pt x="1376782" y="3572560"/>
                  <a:pt x="1339447" y="3509984"/>
                </a:cubicBezTo>
                <a:lnTo>
                  <a:pt x="1297303" y="3446926"/>
                </a:lnTo>
                <a:lnTo>
                  <a:pt x="1296630" y="3446789"/>
                </a:lnTo>
                <a:cubicBezTo>
                  <a:pt x="1275429" y="3416104"/>
                  <a:pt x="1251873" y="3385419"/>
                  <a:pt x="1225961" y="3352374"/>
                </a:cubicBezTo>
                <a:lnTo>
                  <a:pt x="1191641" y="3306523"/>
                </a:lnTo>
                <a:lnTo>
                  <a:pt x="1190433" y="3305796"/>
                </a:lnTo>
                <a:cubicBezTo>
                  <a:pt x="1148122" y="3249365"/>
                  <a:pt x="1101113" y="3185880"/>
                  <a:pt x="1054101" y="3110638"/>
                </a:cubicBezTo>
                <a:lnTo>
                  <a:pt x="1054671" y="3109742"/>
                </a:lnTo>
                <a:lnTo>
                  <a:pt x="997452" y="3015205"/>
                </a:lnTo>
                <a:cubicBezTo>
                  <a:pt x="978152" y="2981489"/>
                  <a:pt x="958852" y="2945720"/>
                  <a:pt x="940136" y="2908192"/>
                </a:cubicBezTo>
                <a:cubicBezTo>
                  <a:pt x="930778" y="2889428"/>
                  <a:pt x="921419" y="2868319"/>
                  <a:pt x="914401" y="2849555"/>
                </a:cubicBezTo>
                <a:close/>
                <a:moveTo>
                  <a:pt x="1049923" y="2816217"/>
                </a:moveTo>
                <a:cubicBezTo>
                  <a:pt x="1054602" y="2825591"/>
                  <a:pt x="1059282" y="2834965"/>
                  <a:pt x="1063960" y="2846682"/>
                </a:cubicBezTo>
                <a:cubicBezTo>
                  <a:pt x="1085016" y="2888864"/>
                  <a:pt x="1106071" y="2926360"/>
                  <a:pt x="1127126" y="2963855"/>
                </a:cubicBezTo>
                <a:cubicBezTo>
                  <a:pt x="1127126" y="2963855"/>
                  <a:pt x="1127126" y="2963855"/>
                  <a:pt x="914233" y="2849025"/>
                </a:cubicBezTo>
                <a:cubicBezTo>
                  <a:pt x="909555" y="2844338"/>
                  <a:pt x="907215" y="2837308"/>
                  <a:pt x="904875" y="2832621"/>
                </a:cubicBezTo>
                <a:cubicBezTo>
                  <a:pt x="904875" y="2832621"/>
                  <a:pt x="904875" y="2832621"/>
                  <a:pt x="1049923" y="2816217"/>
                </a:cubicBezTo>
                <a:close/>
                <a:moveTo>
                  <a:pt x="922340" y="2462205"/>
                </a:moveTo>
                <a:cubicBezTo>
                  <a:pt x="922340" y="2462205"/>
                  <a:pt x="922340" y="2462205"/>
                  <a:pt x="896621" y="2816218"/>
                </a:cubicBezTo>
                <a:cubicBezTo>
                  <a:pt x="852201" y="2713062"/>
                  <a:pt x="817130" y="2607561"/>
                  <a:pt x="793751" y="2506750"/>
                </a:cubicBezTo>
                <a:close/>
                <a:moveTo>
                  <a:pt x="3296685" y="2428867"/>
                </a:moveTo>
                <a:cubicBezTo>
                  <a:pt x="3296685" y="2428867"/>
                  <a:pt x="3296685" y="2428867"/>
                  <a:pt x="3352796" y="2706167"/>
                </a:cubicBezTo>
                <a:lnTo>
                  <a:pt x="3346011" y="2726627"/>
                </a:lnTo>
                <a:lnTo>
                  <a:pt x="3346445" y="2726867"/>
                </a:lnTo>
                <a:lnTo>
                  <a:pt x="3346445" y="2728905"/>
                </a:lnTo>
                <a:lnTo>
                  <a:pt x="3346445" y="2729205"/>
                </a:lnTo>
                <a:lnTo>
                  <a:pt x="3346269" y="2729296"/>
                </a:lnTo>
                <a:lnTo>
                  <a:pt x="3273652" y="2890565"/>
                </a:lnTo>
                <a:cubicBezTo>
                  <a:pt x="3248012" y="2942884"/>
                  <a:pt x="3221489" y="2993439"/>
                  <a:pt x="3195554" y="3041643"/>
                </a:cubicBezTo>
                <a:lnTo>
                  <a:pt x="3195537" y="3041618"/>
                </a:lnTo>
                <a:lnTo>
                  <a:pt x="3169808" y="3086093"/>
                </a:lnTo>
                <a:cubicBezTo>
                  <a:pt x="3169808" y="3086093"/>
                  <a:pt x="3169808" y="3086093"/>
                  <a:pt x="3028945" y="3053200"/>
                </a:cubicBezTo>
                <a:lnTo>
                  <a:pt x="3108538" y="2910292"/>
                </a:lnTo>
                <a:lnTo>
                  <a:pt x="3108320" y="2909964"/>
                </a:lnTo>
                <a:cubicBezTo>
                  <a:pt x="3122466" y="2884098"/>
                  <a:pt x="3134255" y="2858233"/>
                  <a:pt x="3146043" y="2832367"/>
                </a:cubicBezTo>
                <a:cubicBezTo>
                  <a:pt x="3146043" y="2832367"/>
                  <a:pt x="3146043" y="2832367"/>
                  <a:pt x="3171093" y="2819434"/>
                </a:cubicBezTo>
                <a:lnTo>
                  <a:pt x="3188261" y="2810571"/>
                </a:lnTo>
                <a:lnTo>
                  <a:pt x="3146420" y="2832093"/>
                </a:lnTo>
                <a:cubicBezTo>
                  <a:pt x="3174659" y="2775972"/>
                  <a:pt x="3200545" y="2717514"/>
                  <a:pt x="3224077" y="2659055"/>
                </a:cubicBezTo>
                <a:lnTo>
                  <a:pt x="3224220" y="2659134"/>
                </a:lnTo>
                <a:lnTo>
                  <a:pt x="3264830" y="2543136"/>
                </a:lnTo>
                <a:cubicBezTo>
                  <a:pt x="3276812" y="2504654"/>
                  <a:pt x="3287333" y="2466467"/>
                  <a:pt x="3296685" y="2428867"/>
                </a:cubicBezTo>
                <a:close/>
                <a:moveTo>
                  <a:pt x="760414" y="2293930"/>
                </a:moveTo>
                <a:cubicBezTo>
                  <a:pt x="760414" y="2293930"/>
                  <a:pt x="760414" y="2293930"/>
                  <a:pt x="919991" y="2445201"/>
                </a:cubicBezTo>
                <a:lnTo>
                  <a:pt x="922142" y="2451699"/>
                </a:lnTo>
                <a:lnTo>
                  <a:pt x="920751" y="2444742"/>
                </a:lnTo>
                <a:lnTo>
                  <a:pt x="922340" y="2447388"/>
                </a:lnTo>
                <a:lnTo>
                  <a:pt x="922340" y="2452292"/>
                </a:lnTo>
                <a:lnTo>
                  <a:pt x="922340" y="2452680"/>
                </a:lnTo>
                <a:cubicBezTo>
                  <a:pt x="922340" y="2455061"/>
                  <a:pt x="925514" y="2457442"/>
                  <a:pt x="925514" y="2459824"/>
                </a:cubicBezTo>
                <a:lnTo>
                  <a:pt x="925335" y="2459958"/>
                </a:lnTo>
                <a:lnTo>
                  <a:pt x="974897" y="2636469"/>
                </a:lnTo>
                <a:cubicBezTo>
                  <a:pt x="995412" y="2696007"/>
                  <a:pt x="1020032" y="2755838"/>
                  <a:pt x="1049339" y="2815669"/>
                </a:cubicBezTo>
                <a:lnTo>
                  <a:pt x="903972" y="2832093"/>
                </a:lnTo>
                <a:cubicBezTo>
                  <a:pt x="901627" y="2827400"/>
                  <a:pt x="899283" y="2822708"/>
                  <a:pt x="896939" y="2815669"/>
                </a:cubicBezTo>
                <a:cubicBezTo>
                  <a:pt x="896939" y="2815669"/>
                  <a:pt x="896939" y="2815669"/>
                  <a:pt x="914217" y="2578320"/>
                </a:cubicBezTo>
                <a:lnTo>
                  <a:pt x="922689" y="2461943"/>
                </a:lnTo>
                <a:lnTo>
                  <a:pt x="922340" y="2462205"/>
                </a:lnTo>
                <a:lnTo>
                  <a:pt x="922340" y="2461746"/>
                </a:lnTo>
                <a:cubicBezTo>
                  <a:pt x="922340" y="2461746"/>
                  <a:pt x="922340" y="2461746"/>
                  <a:pt x="793269" y="2506655"/>
                </a:cubicBezTo>
                <a:cubicBezTo>
                  <a:pt x="776842" y="2433383"/>
                  <a:pt x="765107" y="2362475"/>
                  <a:pt x="760414" y="2293930"/>
                </a:cubicBezTo>
                <a:close/>
                <a:moveTo>
                  <a:pt x="4148133" y="2208205"/>
                </a:moveTo>
                <a:lnTo>
                  <a:pt x="4271958" y="2212967"/>
                </a:lnTo>
                <a:lnTo>
                  <a:pt x="4265608" y="2386005"/>
                </a:lnTo>
                <a:lnTo>
                  <a:pt x="4030658" y="2376480"/>
                </a:lnTo>
                <a:close/>
                <a:moveTo>
                  <a:pt x="3771896" y="2190742"/>
                </a:moveTo>
                <a:lnTo>
                  <a:pt x="3978271" y="2203442"/>
                </a:lnTo>
                <a:lnTo>
                  <a:pt x="4148133" y="2208204"/>
                </a:lnTo>
                <a:lnTo>
                  <a:pt x="4030658" y="2376480"/>
                </a:lnTo>
                <a:lnTo>
                  <a:pt x="3995733" y="2376480"/>
                </a:lnTo>
                <a:lnTo>
                  <a:pt x="3767133" y="2362192"/>
                </a:lnTo>
                <a:close/>
                <a:moveTo>
                  <a:pt x="206376" y="2154230"/>
                </a:moveTo>
                <a:lnTo>
                  <a:pt x="452439" y="2155817"/>
                </a:lnTo>
                <a:lnTo>
                  <a:pt x="450851" y="2330443"/>
                </a:lnTo>
                <a:lnTo>
                  <a:pt x="338139" y="2327268"/>
                </a:lnTo>
                <a:lnTo>
                  <a:pt x="338138" y="2327268"/>
                </a:lnTo>
                <a:lnTo>
                  <a:pt x="338138" y="2327267"/>
                </a:lnTo>
                <a:lnTo>
                  <a:pt x="0" y="2335205"/>
                </a:lnTo>
                <a:lnTo>
                  <a:pt x="1588" y="2160580"/>
                </a:lnTo>
                <a:close/>
                <a:moveTo>
                  <a:pt x="3322297" y="2100255"/>
                </a:moveTo>
                <a:cubicBezTo>
                  <a:pt x="3322297" y="2100255"/>
                  <a:pt x="3322297" y="2100255"/>
                  <a:pt x="3463160" y="2156565"/>
                </a:cubicBezTo>
                <a:cubicBezTo>
                  <a:pt x="3463160" y="2168296"/>
                  <a:pt x="3465508" y="2180027"/>
                  <a:pt x="3465508" y="2191758"/>
                </a:cubicBezTo>
                <a:lnTo>
                  <a:pt x="3465508" y="2203442"/>
                </a:lnTo>
                <a:lnTo>
                  <a:pt x="3465508" y="2203489"/>
                </a:lnTo>
                <a:lnTo>
                  <a:pt x="3465504" y="2203494"/>
                </a:lnTo>
                <a:lnTo>
                  <a:pt x="3455867" y="2329692"/>
                </a:lnTo>
                <a:cubicBezTo>
                  <a:pt x="3438777" y="2456678"/>
                  <a:pt x="3400652" y="2584986"/>
                  <a:pt x="3353325" y="2706680"/>
                </a:cubicBezTo>
                <a:cubicBezTo>
                  <a:pt x="3353325" y="2706680"/>
                  <a:pt x="3353325" y="2706680"/>
                  <a:pt x="3297233" y="2429193"/>
                </a:cubicBezTo>
                <a:cubicBezTo>
                  <a:pt x="3297233" y="2424490"/>
                  <a:pt x="3299570" y="2422139"/>
                  <a:pt x="3299570" y="2419787"/>
                </a:cubicBezTo>
                <a:cubicBezTo>
                  <a:pt x="3299570" y="2419787"/>
                  <a:pt x="3299570" y="2419787"/>
                  <a:pt x="3410736" y="2274853"/>
                </a:cubicBezTo>
                <a:lnTo>
                  <a:pt x="3460149" y="2210429"/>
                </a:lnTo>
                <a:lnTo>
                  <a:pt x="3456718" y="2214872"/>
                </a:lnTo>
                <a:cubicBezTo>
                  <a:pt x="3442068" y="2233844"/>
                  <a:pt x="3403000" y="2284434"/>
                  <a:pt x="3298820" y="2419343"/>
                </a:cubicBezTo>
                <a:cubicBezTo>
                  <a:pt x="3315254" y="2341917"/>
                  <a:pt x="3326993" y="2264491"/>
                  <a:pt x="3326993" y="2191758"/>
                </a:cubicBezTo>
                <a:cubicBezTo>
                  <a:pt x="3326993" y="2161257"/>
                  <a:pt x="3324645" y="2130756"/>
                  <a:pt x="3322297" y="2100255"/>
                </a:cubicBezTo>
                <a:close/>
                <a:moveTo>
                  <a:pt x="769863" y="2009767"/>
                </a:moveTo>
                <a:cubicBezTo>
                  <a:pt x="769863" y="2009767"/>
                  <a:pt x="769863" y="2009767"/>
                  <a:pt x="904875" y="2059394"/>
                </a:cubicBezTo>
                <a:cubicBezTo>
                  <a:pt x="902506" y="2061758"/>
                  <a:pt x="902506" y="2064121"/>
                  <a:pt x="902506" y="2066484"/>
                </a:cubicBezTo>
                <a:lnTo>
                  <a:pt x="901672" y="2067344"/>
                </a:lnTo>
                <a:lnTo>
                  <a:pt x="894928" y="2167546"/>
                </a:lnTo>
                <a:lnTo>
                  <a:pt x="896971" y="2270802"/>
                </a:lnTo>
                <a:lnTo>
                  <a:pt x="897283" y="2270818"/>
                </a:lnTo>
                <a:cubicBezTo>
                  <a:pt x="901977" y="2327226"/>
                  <a:pt x="909017" y="2385984"/>
                  <a:pt x="920751" y="2444742"/>
                </a:cubicBezTo>
                <a:cubicBezTo>
                  <a:pt x="920751" y="2444742"/>
                  <a:pt x="920751" y="2444742"/>
                  <a:pt x="761173" y="2294321"/>
                </a:cubicBezTo>
                <a:lnTo>
                  <a:pt x="758897" y="2264688"/>
                </a:lnTo>
                <a:lnTo>
                  <a:pt x="758007" y="2264643"/>
                </a:lnTo>
                <a:lnTo>
                  <a:pt x="755659" y="2217722"/>
                </a:lnTo>
                <a:lnTo>
                  <a:pt x="755651" y="2217730"/>
                </a:lnTo>
                <a:lnTo>
                  <a:pt x="755656" y="2217661"/>
                </a:lnTo>
                <a:lnTo>
                  <a:pt x="755651" y="2217566"/>
                </a:lnTo>
                <a:lnTo>
                  <a:pt x="755664" y="2217553"/>
                </a:lnTo>
                <a:close/>
                <a:moveTo>
                  <a:pt x="3412213" y="1851017"/>
                </a:moveTo>
                <a:cubicBezTo>
                  <a:pt x="3426315" y="1895616"/>
                  <a:pt x="3437479" y="1941389"/>
                  <a:pt x="3445999" y="1987456"/>
                </a:cubicBezTo>
                <a:lnTo>
                  <a:pt x="3463877" y="2125321"/>
                </a:lnTo>
                <a:lnTo>
                  <a:pt x="3463921" y="2125372"/>
                </a:lnTo>
                <a:cubicBezTo>
                  <a:pt x="3463921" y="2137082"/>
                  <a:pt x="3463921" y="2146450"/>
                  <a:pt x="3463921" y="2155818"/>
                </a:cubicBezTo>
                <a:lnTo>
                  <a:pt x="3322951" y="2099611"/>
                </a:lnTo>
                <a:cubicBezTo>
                  <a:pt x="3315902" y="2038720"/>
                  <a:pt x="3306504" y="1977829"/>
                  <a:pt x="3287708" y="1919280"/>
                </a:cubicBezTo>
                <a:cubicBezTo>
                  <a:pt x="3287708" y="1919280"/>
                  <a:pt x="3287708" y="1919280"/>
                  <a:pt x="3330729" y="1969596"/>
                </a:cubicBezTo>
                <a:lnTo>
                  <a:pt x="3339249" y="1979561"/>
                </a:lnTo>
                <a:lnTo>
                  <a:pt x="3287646" y="1919090"/>
                </a:lnTo>
                <a:cubicBezTo>
                  <a:pt x="3287646" y="1909700"/>
                  <a:pt x="3285295" y="1902658"/>
                  <a:pt x="3282945" y="1895616"/>
                </a:cubicBezTo>
                <a:cubicBezTo>
                  <a:pt x="3318200" y="1883880"/>
                  <a:pt x="3369907" y="1865101"/>
                  <a:pt x="3412213" y="1851017"/>
                </a:cubicBezTo>
                <a:close/>
                <a:moveTo>
                  <a:pt x="890589" y="1650992"/>
                </a:moveTo>
                <a:lnTo>
                  <a:pt x="892176" y="1650992"/>
                </a:lnTo>
                <a:cubicBezTo>
                  <a:pt x="890589" y="1652580"/>
                  <a:pt x="890589" y="1652580"/>
                  <a:pt x="890589" y="1652580"/>
                </a:cubicBezTo>
                <a:cubicBezTo>
                  <a:pt x="890589" y="1652580"/>
                  <a:pt x="890589" y="1652580"/>
                  <a:pt x="890589" y="1650992"/>
                </a:cubicBezTo>
                <a:close/>
                <a:moveTo>
                  <a:pt x="1066708" y="1564771"/>
                </a:moveTo>
                <a:lnTo>
                  <a:pt x="894528" y="1650992"/>
                </a:lnTo>
                <a:lnTo>
                  <a:pt x="895258" y="1650992"/>
                </a:lnTo>
                <a:lnTo>
                  <a:pt x="895402" y="1650996"/>
                </a:lnTo>
                <a:lnTo>
                  <a:pt x="897859" y="1649759"/>
                </a:lnTo>
                <a:cubicBezTo>
                  <a:pt x="905388" y="1645970"/>
                  <a:pt x="935499" y="1630811"/>
                  <a:pt x="1055940" y="1570190"/>
                </a:cubicBezTo>
                <a:close/>
                <a:moveTo>
                  <a:pt x="1106244" y="1349381"/>
                </a:moveTo>
                <a:cubicBezTo>
                  <a:pt x="1106244" y="1349381"/>
                  <a:pt x="1106244" y="1349381"/>
                  <a:pt x="1150938" y="1509620"/>
                </a:cubicBezTo>
                <a:lnTo>
                  <a:pt x="1134695" y="1530545"/>
                </a:lnTo>
                <a:lnTo>
                  <a:pt x="1135064" y="1530357"/>
                </a:lnTo>
                <a:cubicBezTo>
                  <a:pt x="1104512" y="1570583"/>
                  <a:pt x="1076310" y="1613162"/>
                  <a:pt x="1050459" y="1655755"/>
                </a:cubicBezTo>
                <a:lnTo>
                  <a:pt x="1049317" y="1655720"/>
                </a:lnTo>
                <a:lnTo>
                  <a:pt x="1032997" y="1679175"/>
                </a:lnTo>
                <a:cubicBezTo>
                  <a:pt x="1003815" y="1727322"/>
                  <a:pt x="979302" y="1777818"/>
                  <a:pt x="959459" y="1830369"/>
                </a:cubicBezTo>
                <a:lnTo>
                  <a:pt x="914347" y="1992411"/>
                </a:lnTo>
                <a:lnTo>
                  <a:pt x="914402" y="1993204"/>
                </a:lnTo>
                <a:cubicBezTo>
                  <a:pt x="909665" y="2014346"/>
                  <a:pt x="907297" y="2035489"/>
                  <a:pt x="904928" y="2058980"/>
                </a:cubicBezTo>
                <a:cubicBezTo>
                  <a:pt x="904928" y="2058980"/>
                  <a:pt x="904928" y="2058980"/>
                  <a:pt x="769939" y="2009648"/>
                </a:cubicBezTo>
                <a:cubicBezTo>
                  <a:pt x="788885" y="1885144"/>
                  <a:pt x="829145" y="1765338"/>
                  <a:pt x="890719" y="1652580"/>
                </a:cubicBezTo>
                <a:lnTo>
                  <a:pt x="890760" y="1653168"/>
                </a:lnTo>
                <a:lnTo>
                  <a:pt x="892923" y="1650992"/>
                </a:lnTo>
                <a:lnTo>
                  <a:pt x="892176" y="1650992"/>
                </a:lnTo>
                <a:cubicBezTo>
                  <a:pt x="899233" y="1636853"/>
                  <a:pt x="908643" y="1622715"/>
                  <a:pt x="915700" y="1608576"/>
                </a:cubicBezTo>
                <a:cubicBezTo>
                  <a:pt x="969805" y="1521403"/>
                  <a:pt x="1030967" y="1431857"/>
                  <a:pt x="1106244" y="1349381"/>
                </a:cubicBezTo>
                <a:close/>
                <a:moveTo>
                  <a:pt x="1103314" y="1339858"/>
                </a:moveTo>
                <a:lnTo>
                  <a:pt x="1116014" y="1339858"/>
                </a:lnTo>
                <a:cubicBezTo>
                  <a:pt x="1110934" y="1342240"/>
                  <a:pt x="1108395" y="1347000"/>
                  <a:pt x="1105854" y="1349381"/>
                </a:cubicBezTo>
                <a:cubicBezTo>
                  <a:pt x="1105854" y="1349381"/>
                  <a:pt x="1105854" y="1349381"/>
                  <a:pt x="1103314" y="1339858"/>
                </a:cubicBezTo>
                <a:close/>
                <a:moveTo>
                  <a:pt x="2968620" y="1216030"/>
                </a:moveTo>
                <a:cubicBezTo>
                  <a:pt x="3013291" y="1251212"/>
                  <a:pt x="3055611" y="1288740"/>
                  <a:pt x="3095580" y="1328614"/>
                </a:cubicBezTo>
                <a:cubicBezTo>
                  <a:pt x="3116740" y="1347380"/>
                  <a:pt x="3135549" y="1368488"/>
                  <a:pt x="3154358" y="1389597"/>
                </a:cubicBezTo>
                <a:lnTo>
                  <a:pt x="3154104" y="1389801"/>
                </a:lnTo>
                <a:lnTo>
                  <a:pt x="3257545" y="1525595"/>
                </a:lnTo>
                <a:lnTo>
                  <a:pt x="3257288" y="1525583"/>
                </a:lnTo>
                <a:lnTo>
                  <a:pt x="3287708" y="1574838"/>
                </a:lnTo>
                <a:lnTo>
                  <a:pt x="3287700" y="1575107"/>
                </a:lnTo>
                <a:lnTo>
                  <a:pt x="3359187" y="1709193"/>
                </a:lnTo>
                <a:cubicBezTo>
                  <a:pt x="3379950" y="1755172"/>
                  <a:pt x="3397496" y="1802330"/>
                  <a:pt x="3411533" y="1850667"/>
                </a:cubicBezTo>
                <a:cubicBezTo>
                  <a:pt x="3369423" y="1864814"/>
                  <a:pt x="3317954" y="1883677"/>
                  <a:pt x="3282862" y="1895467"/>
                </a:cubicBezTo>
                <a:cubicBezTo>
                  <a:pt x="3280523" y="1890751"/>
                  <a:pt x="3280523" y="1888393"/>
                  <a:pt x="3278183" y="1883677"/>
                </a:cubicBezTo>
                <a:lnTo>
                  <a:pt x="3278220" y="1882469"/>
                </a:lnTo>
                <a:lnTo>
                  <a:pt x="3243260" y="1785470"/>
                </a:lnTo>
                <a:cubicBezTo>
                  <a:pt x="3216510" y="1721633"/>
                  <a:pt x="3183165" y="1660000"/>
                  <a:pt x="3144103" y="1601452"/>
                </a:cubicBezTo>
                <a:lnTo>
                  <a:pt x="3081461" y="1516243"/>
                </a:lnTo>
                <a:lnTo>
                  <a:pt x="3080274" y="1516182"/>
                </a:lnTo>
                <a:cubicBezTo>
                  <a:pt x="3068456" y="1502057"/>
                  <a:pt x="3056638" y="1490286"/>
                  <a:pt x="3044820" y="1476165"/>
                </a:cubicBezTo>
                <a:lnTo>
                  <a:pt x="3045516" y="1475607"/>
                </a:lnTo>
                <a:lnTo>
                  <a:pt x="3008589" y="1434163"/>
                </a:lnTo>
                <a:cubicBezTo>
                  <a:pt x="3008589" y="1434163"/>
                  <a:pt x="3008589" y="1434163"/>
                  <a:pt x="2968620" y="1216030"/>
                </a:cubicBezTo>
                <a:close/>
                <a:moveTo>
                  <a:pt x="1366922" y="1131893"/>
                </a:moveTo>
                <a:cubicBezTo>
                  <a:pt x="1366922" y="1131893"/>
                  <a:pt x="1366922" y="1131893"/>
                  <a:pt x="1416051" y="1265520"/>
                </a:cubicBezTo>
                <a:cubicBezTo>
                  <a:pt x="1383299" y="1286622"/>
                  <a:pt x="1350546" y="1307719"/>
                  <a:pt x="1322471" y="1333506"/>
                </a:cubicBezTo>
                <a:lnTo>
                  <a:pt x="1322388" y="1333506"/>
                </a:lnTo>
                <a:lnTo>
                  <a:pt x="1282702" y="1368429"/>
                </a:lnTo>
                <a:lnTo>
                  <a:pt x="1282702" y="1368749"/>
                </a:lnTo>
                <a:cubicBezTo>
                  <a:pt x="1233363" y="1411041"/>
                  <a:pt x="1191071" y="1460380"/>
                  <a:pt x="1151129" y="1509721"/>
                </a:cubicBezTo>
                <a:cubicBezTo>
                  <a:pt x="1151129" y="1509721"/>
                  <a:pt x="1151129" y="1509721"/>
                  <a:pt x="1106489" y="1349952"/>
                </a:cubicBezTo>
                <a:cubicBezTo>
                  <a:pt x="1108839" y="1347604"/>
                  <a:pt x="1111188" y="1342906"/>
                  <a:pt x="1115887" y="1340554"/>
                </a:cubicBezTo>
                <a:cubicBezTo>
                  <a:pt x="1115887" y="1340554"/>
                  <a:pt x="1115887" y="1340554"/>
                  <a:pt x="1227640" y="1335833"/>
                </a:cubicBezTo>
                <a:lnTo>
                  <a:pt x="1282701" y="1333505"/>
                </a:lnTo>
                <a:lnTo>
                  <a:pt x="1282701" y="1332861"/>
                </a:lnTo>
                <a:lnTo>
                  <a:pt x="1280097" y="1332971"/>
                </a:lnTo>
                <a:cubicBezTo>
                  <a:pt x="1272284" y="1333302"/>
                  <a:pt x="1241031" y="1334612"/>
                  <a:pt x="1116014" y="1339855"/>
                </a:cubicBezTo>
                <a:cubicBezTo>
                  <a:pt x="1140665" y="1313042"/>
                  <a:pt x="1166490" y="1287394"/>
                  <a:pt x="1194076" y="1262620"/>
                </a:cubicBezTo>
                <a:lnTo>
                  <a:pt x="1282701" y="1190631"/>
                </a:lnTo>
                <a:lnTo>
                  <a:pt x="1282701" y="1190504"/>
                </a:lnTo>
                <a:cubicBezTo>
                  <a:pt x="1308435" y="1169402"/>
                  <a:pt x="1336509" y="1150646"/>
                  <a:pt x="1366922" y="1131893"/>
                </a:cubicBezTo>
                <a:close/>
                <a:moveTo>
                  <a:pt x="1409226" y="1108079"/>
                </a:moveTo>
                <a:lnTo>
                  <a:pt x="1508127" y="1211291"/>
                </a:lnTo>
                <a:cubicBezTo>
                  <a:pt x="1475159" y="1227712"/>
                  <a:pt x="1444548" y="1246478"/>
                  <a:pt x="1416290" y="1265244"/>
                </a:cubicBezTo>
                <a:cubicBezTo>
                  <a:pt x="1416290" y="1265244"/>
                  <a:pt x="1416290" y="1265244"/>
                  <a:pt x="1366840" y="1131535"/>
                </a:cubicBezTo>
                <a:cubicBezTo>
                  <a:pt x="1380968" y="1124499"/>
                  <a:pt x="1395097" y="1115115"/>
                  <a:pt x="1409226" y="1108079"/>
                </a:cubicBezTo>
                <a:close/>
                <a:moveTo>
                  <a:pt x="2524120" y="996953"/>
                </a:moveTo>
                <a:cubicBezTo>
                  <a:pt x="2629870" y="1025122"/>
                  <a:pt x="2728570" y="1065026"/>
                  <a:pt x="2822570" y="1119015"/>
                </a:cubicBezTo>
                <a:lnTo>
                  <a:pt x="2822537" y="1119735"/>
                </a:lnTo>
                <a:lnTo>
                  <a:pt x="2946143" y="1199199"/>
                </a:lnTo>
                <a:lnTo>
                  <a:pt x="2947160" y="1198568"/>
                </a:lnTo>
                <a:cubicBezTo>
                  <a:pt x="2954216" y="1203298"/>
                  <a:pt x="2961271" y="1210393"/>
                  <a:pt x="2968327" y="1215125"/>
                </a:cubicBezTo>
                <a:cubicBezTo>
                  <a:pt x="2968327" y="1215125"/>
                  <a:pt x="2968327" y="1215125"/>
                  <a:pt x="3008308" y="1435107"/>
                </a:cubicBezTo>
                <a:cubicBezTo>
                  <a:pt x="3005956" y="1432741"/>
                  <a:pt x="3001253" y="1430375"/>
                  <a:pt x="2998901" y="1425646"/>
                </a:cubicBezTo>
                <a:cubicBezTo>
                  <a:pt x="2970679" y="1398443"/>
                  <a:pt x="2941868" y="1372424"/>
                  <a:pt x="2911882" y="1347883"/>
                </a:cubicBezTo>
                <a:lnTo>
                  <a:pt x="2817832" y="1279008"/>
                </a:lnTo>
                <a:lnTo>
                  <a:pt x="2816986" y="1279531"/>
                </a:lnTo>
                <a:cubicBezTo>
                  <a:pt x="2816986" y="1279531"/>
                  <a:pt x="2816986" y="1277175"/>
                  <a:pt x="2816986" y="1277175"/>
                </a:cubicBezTo>
                <a:lnTo>
                  <a:pt x="2816578" y="1276357"/>
                </a:lnTo>
                <a:lnTo>
                  <a:pt x="2813045" y="1276357"/>
                </a:lnTo>
                <a:lnTo>
                  <a:pt x="2814814" y="1272818"/>
                </a:lnTo>
                <a:lnTo>
                  <a:pt x="2814633" y="1272457"/>
                </a:lnTo>
                <a:lnTo>
                  <a:pt x="2814736" y="1270212"/>
                </a:lnTo>
                <a:lnTo>
                  <a:pt x="2813647" y="1268293"/>
                </a:lnTo>
                <a:cubicBezTo>
                  <a:pt x="2808029" y="1258390"/>
                  <a:pt x="2785558" y="1218778"/>
                  <a:pt x="2695670" y="1060332"/>
                </a:cubicBezTo>
                <a:lnTo>
                  <a:pt x="2695355" y="1060516"/>
                </a:lnTo>
                <a:lnTo>
                  <a:pt x="2697184" y="1063755"/>
                </a:lnTo>
                <a:cubicBezTo>
                  <a:pt x="2702777" y="1073654"/>
                  <a:pt x="2725148" y="1113259"/>
                  <a:pt x="2814633" y="1271661"/>
                </a:cubicBezTo>
                <a:lnTo>
                  <a:pt x="2812294" y="1276354"/>
                </a:lnTo>
                <a:cubicBezTo>
                  <a:pt x="2730412" y="1222380"/>
                  <a:pt x="2641512" y="1177791"/>
                  <a:pt x="2547933" y="1147288"/>
                </a:cubicBezTo>
                <a:cubicBezTo>
                  <a:pt x="2547933" y="1147288"/>
                  <a:pt x="2547933" y="1147288"/>
                  <a:pt x="2646671" y="1089114"/>
                </a:cubicBezTo>
                <a:lnTo>
                  <a:pt x="2661711" y="1080252"/>
                </a:lnTo>
                <a:lnTo>
                  <a:pt x="2659525" y="1081538"/>
                </a:lnTo>
                <a:cubicBezTo>
                  <a:pt x="2637838" y="1094259"/>
                  <a:pt x="2603139" y="1114616"/>
                  <a:pt x="2547620" y="1147183"/>
                </a:cubicBezTo>
                <a:cubicBezTo>
                  <a:pt x="2542920" y="1147183"/>
                  <a:pt x="2538220" y="1144840"/>
                  <a:pt x="2535870" y="1144840"/>
                </a:cubicBezTo>
                <a:cubicBezTo>
                  <a:pt x="2535870" y="1144840"/>
                  <a:pt x="2535870" y="1144840"/>
                  <a:pt x="2524120" y="996953"/>
                </a:cubicBezTo>
                <a:close/>
                <a:moveTo>
                  <a:pt x="2135183" y="948481"/>
                </a:moveTo>
                <a:cubicBezTo>
                  <a:pt x="2135183" y="948481"/>
                  <a:pt x="2135183" y="948481"/>
                  <a:pt x="2069397" y="1083527"/>
                </a:cubicBezTo>
                <a:cubicBezTo>
                  <a:pt x="2069397" y="1083527"/>
                  <a:pt x="2069397" y="1083527"/>
                  <a:pt x="2064698" y="1085854"/>
                </a:cubicBezTo>
                <a:lnTo>
                  <a:pt x="2039135" y="1085854"/>
                </a:lnTo>
                <a:lnTo>
                  <a:pt x="2039933" y="1086732"/>
                </a:lnTo>
                <a:cubicBezTo>
                  <a:pt x="1999827" y="1089089"/>
                  <a:pt x="1962079" y="1091440"/>
                  <a:pt x="1924332" y="1093792"/>
                </a:cubicBezTo>
                <a:cubicBezTo>
                  <a:pt x="1924332" y="1093792"/>
                  <a:pt x="1924332" y="1093792"/>
                  <a:pt x="1870070" y="1009086"/>
                </a:cubicBezTo>
                <a:cubicBezTo>
                  <a:pt x="1870070" y="1009086"/>
                  <a:pt x="1870070" y="1009086"/>
                  <a:pt x="1893957" y="989234"/>
                </a:cubicBezTo>
                <a:lnTo>
                  <a:pt x="1926122" y="962503"/>
                </a:lnTo>
                <a:lnTo>
                  <a:pt x="1926077" y="962452"/>
                </a:lnTo>
                <a:lnTo>
                  <a:pt x="1869849" y="1008888"/>
                </a:lnTo>
                <a:lnTo>
                  <a:pt x="1870071" y="1009220"/>
                </a:lnTo>
                <a:cubicBezTo>
                  <a:pt x="1870071" y="1009220"/>
                  <a:pt x="1870071" y="1009220"/>
                  <a:pt x="1852721" y="1023363"/>
                </a:cubicBezTo>
                <a:lnTo>
                  <a:pt x="1842238" y="1031910"/>
                </a:lnTo>
                <a:lnTo>
                  <a:pt x="1869885" y="1009652"/>
                </a:lnTo>
                <a:lnTo>
                  <a:pt x="1924045" y="1093535"/>
                </a:lnTo>
                <a:cubicBezTo>
                  <a:pt x="1872240" y="1099360"/>
                  <a:pt x="1822789" y="1107515"/>
                  <a:pt x="1775693" y="1117709"/>
                </a:cubicBezTo>
                <a:lnTo>
                  <a:pt x="1642789" y="1153759"/>
                </a:lnTo>
                <a:lnTo>
                  <a:pt x="1641962" y="1154998"/>
                </a:lnTo>
                <a:cubicBezTo>
                  <a:pt x="1595046" y="1171409"/>
                  <a:pt x="1550469" y="1190165"/>
                  <a:pt x="1508239" y="1211267"/>
                </a:cubicBezTo>
                <a:lnTo>
                  <a:pt x="1409701" y="1108104"/>
                </a:lnTo>
                <a:cubicBezTo>
                  <a:pt x="1442547" y="1089348"/>
                  <a:pt x="1475393" y="1072938"/>
                  <a:pt x="1512931" y="1058866"/>
                </a:cubicBezTo>
                <a:cubicBezTo>
                  <a:pt x="1512931" y="1058866"/>
                  <a:pt x="1512931" y="1058866"/>
                  <a:pt x="1621374" y="1090282"/>
                </a:cubicBezTo>
                <a:lnTo>
                  <a:pt x="1674174" y="1105575"/>
                </a:lnTo>
                <a:lnTo>
                  <a:pt x="1674437" y="1105185"/>
                </a:lnTo>
                <a:lnTo>
                  <a:pt x="1675110" y="1105381"/>
                </a:lnTo>
                <a:lnTo>
                  <a:pt x="1678902" y="1099278"/>
                </a:lnTo>
                <a:cubicBezTo>
                  <a:pt x="1682996" y="1092690"/>
                  <a:pt x="1691184" y="1079515"/>
                  <a:pt x="1707560" y="1053161"/>
                </a:cubicBezTo>
                <a:lnTo>
                  <a:pt x="1721477" y="1030765"/>
                </a:lnTo>
                <a:lnTo>
                  <a:pt x="1675042" y="1104905"/>
                </a:lnTo>
                <a:cubicBezTo>
                  <a:pt x="1675042" y="1104905"/>
                  <a:pt x="1675042" y="1104905"/>
                  <a:pt x="1512889" y="1058179"/>
                </a:cubicBezTo>
                <a:cubicBezTo>
                  <a:pt x="1548141" y="1041825"/>
                  <a:pt x="1585743" y="1027223"/>
                  <a:pt x="1625689" y="1014373"/>
                </a:cubicBezTo>
                <a:lnTo>
                  <a:pt x="1752306" y="981154"/>
                </a:lnTo>
                <a:lnTo>
                  <a:pt x="1752443" y="980934"/>
                </a:lnTo>
                <a:cubicBezTo>
                  <a:pt x="1780674" y="976221"/>
                  <a:pt x="1811257" y="971505"/>
                  <a:pt x="1841840" y="966790"/>
                </a:cubicBezTo>
                <a:lnTo>
                  <a:pt x="1842014" y="967053"/>
                </a:lnTo>
                <a:lnTo>
                  <a:pt x="1982172" y="951685"/>
                </a:lnTo>
                <a:cubicBezTo>
                  <a:pt x="2031218" y="948481"/>
                  <a:pt x="2082319" y="947317"/>
                  <a:pt x="2135183" y="948481"/>
                </a:cubicBezTo>
                <a:close/>
                <a:moveTo>
                  <a:pt x="2135872" y="947740"/>
                </a:moveTo>
                <a:cubicBezTo>
                  <a:pt x="2182856" y="947740"/>
                  <a:pt x="2229839" y="950085"/>
                  <a:pt x="2279172" y="954773"/>
                </a:cubicBezTo>
                <a:cubicBezTo>
                  <a:pt x="2363743" y="961802"/>
                  <a:pt x="2445964" y="975861"/>
                  <a:pt x="2523487" y="996953"/>
                </a:cubicBezTo>
                <a:cubicBezTo>
                  <a:pt x="2523487" y="996953"/>
                  <a:pt x="2523487" y="996953"/>
                  <a:pt x="2535233" y="1144591"/>
                </a:cubicBezTo>
                <a:cubicBezTo>
                  <a:pt x="2521138" y="1139904"/>
                  <a:pt x="2509392" y="1135217"/>
                  <a:pt x="2497646" y="1132874"/>
                </a:cubicBezTo>
                <a:cubicBezTo>
                  <a:pt x="2497646" y="1132874"/>
                  <a:pt x="2497646" y="1132874"/>
                  <a:pt x="2255680" y="957114"/>
                </a:cubicBezTo>
                <a:lnTo>
                  <a:pt x="2255218" y="957430"/>
                </a:lnTo>
                <a:lnTo>
                  <a:pt x="2258775" y="960019"/>
                </a:lnTo>
                <a:cubicBezTo>
                  <a:pt x="2270125" y="968278"/>
                  <a:pt x="2315527" y="1001320"/>
                  <a:pt x="2497133" y="1133479"/>
                </a:cubicBezTo>
                <a:cubicBezTo>
                  <a:pt x="2424256" y="1112335"/>
                  <a:pt x="2346676" y="1098236"/>
                  <a:pt x="2266746" y="1093538"/>
                </a:cubicBezTo>
                <a:cubicBezTo>
                  <a:pt x="2196219" y="1086489"/>
                  <a:pt x="2130394" y="1084139"/>
                  <a:pt x="2066920" y="1086489"/>
                </a:cubicBezTo>
                <a:lnTo>
                  <a:pt x="2067555" y="1085854"/>
                </a:lnTo>
                <a:lnTo>
                  <a:pt x="2065333" y="1085854"/>
                </a:lnTo>
                <a:lnTo>
                  <a:pt x="2068668" y="1084742"/>
                </a:lnTo>
                <a:lnTo>
                  <a:pt x="2069271" y="1084139"/>
                </a:lnTo>
                <a:lnTo>
                  <a:pt x="2070156" y="1083534"/>
                </a:lnTo>
                <a:lnTo>
                  <a:pt x="2071123" y="1081537"/>
                </a:lnTo>
                <a:cubicBezTo>
                  <a:pt x="2074206" y="1075167"/>
                  <a:pt x="2086539" y="1049682"/>
                  <a:pt x="2135872" y="947740"/>
                </a:cubicBezTo>
                <a:close/>
                <a:moveTo>
                  <a:pt x="3516308" y="649286"/>
                </a:moveTo>
                <a:lnTo>
                  <a:pt x="3527420" y="869950"/>
                </a:lnTo>
                <a:lnTo>
                  <a:pt x="3398833" y="987425"/>
                </a:lnTo>
                <a:lnTo>
                  <a:pt x="3282945" y="860425"/>
                </a:lnTo>
                <a:close/>
                <a:moveTo>
                  <a:pt x="603183" y="615949"/>
                </a:moveTo>
                <a:cubicBezTo>
                  <a:pt x="603183" y="615949"/>
                  <a:pt x="603183" y="615949"/>
                  <a:pt x="694705" y="695882"/>
                </a:cubicBezTo>
                <a:cubicBezTo>
                  <a:pt x="694705" y="695882"/>
                  <a:pt x="694705" y="695882"/>
                  <a:pt x="702566" y="848654"/>
                </a:cubicBezTo>
                <a:lnTo>
                  <a:pt x="706427" y="923682"/>
                </a:lnTo>
                <a:lnTo>
                  <a:pt x="695999" y="710652"/>
                </a:lnTo>
                <a:lnTo>
                  <a:pt x="695326" y="696913"/>
                </a:lnTo>
                <a:lnTo>
                  <a:pt x="925514" y="874714"/>
                </a:lnTo>
                <a:lnTo>
                  <a:pt x="817563" y="1011240"/>
                </a:lnTo>
                <a:lnTo>
                  <a:pt x="706439" y="923926"/>
                </a:lnTo>
                <a:lnTo>
                  <a:pt x="703763" y="921796"/>
                </a:lnTo>
                <a:cubicBezTo>
                  <a:pt x="695732" y="915404"/>
                  <a:pt x="663611" y="889837"/>
                  <a:pt x="535127" y="787570"/>
                </a:cubicBezTo>
                <a:cubicBezTo>
                  <a:pt x="530434" y="785219"/>
                  <a:pt x="492886" y="747604"/>
                  <a:pt x="490539" y="745252"/>
                </a:cubicBezTo>
                <a:close/>
                <a:moveTo>
                  <a:pt x="3629021" y="541335"/>
                </a:moveTo>
                <a:lnTo>
                  <a:pt x="3746496" y="668336"/>
                </a:lnTo>
                <a:lnTo>
                  <a:pt x="3527421" y="869950"/>
                </a:lnTo>
                <a:lnTo>
                  <a:pt x="3516308" y="649286"/>
                </a:lnTo>
                <a:close/>
                <a:moveTo>
                  <a:pt x="2187571" y="134938"/>
                </a:moveTo>
                <a:lnTo>
                  <a:pt x="2176459" y="366713"/>
                </a:lnTo>
                <a:lnTo>
                  <a:pt x="2028610" y="245366"/>
                </a:lnTo>
                <a:lnTo>
                  <a:pt x="2176458" y="366713"/>
                </a:lnTo>
                <a:lnTo>
                  <a:pt x="2171696" y="449263"/>
                </a:lnTo>
                <a:lnTo>
                  <a:pt x="2000245" y="439738"/>
                </a:lnTo>
                <a:lnTo>
                  <a:pt x="2008183" y="228600"/>
                </a:lnTo>
                <a:lnTo>
                  <a:pt x="2008183" y="228601"/>
                </a:lnTo>
                <a:lnTo>
                  <a:pt x="2012946" y="139701"/>
                </a:lnTo>
                <a:close/>
                <a:moveTo>
                  <a:pt x="2020883" y="0"/>
                </a:moveTo>
                <a:lnTo>
                  <a:pt x="2193920" y="9525"/>
                </a:lnTo>
                <a:lnTo>
                  <a:pt x="2187570" y="134938"/>
                </a:lnTo>
                <a:lnTo>
                  <a:pt x="2012945" y="139701"/>
                </a:lnTo>
                <a:lnTo>
                  <a:pt x="2012945" y="139700"/>
                </a:lnTo>
                <a:close/>
              </a:path>
            </a:pathLst>
          </a:custGeom>
        </p:spPr>
      </p:pic>
      <p:sp>
        <p:nvSpPr>
          <p:cNvPr id="9" name="모서리가 둥근 직사각형 8"/>
          <p:cNvSpPr/>
          <p:nvPr/>
        </p:nvSpPr>
        <p:spPr>
          <a:xfrm>
            <a:off x="400819" y="1333543"/>
            <a:ext cx="8417433" cy="10800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 w="571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노트</a:t>
            </a:r>
            <a:r>
              <a:rPr lang="en-US" altLang="ko-KR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(20</a:t>
            </a:r>
            <a:r>
              <a:rPr lang="ko-KR" altLang="en-US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팀 별 프로젝트 진행 기록 노트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00819" y="2631193"/>
            <a:ext cx="8417433" cy="10800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2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중간 결과 보고서</a:t>
            </a:r>
            <a:r>
              <a:rPr lang="en-US" altLang="ko-KR" sz="2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(20</a:t>
            </a:r>
            <a:r>
              <a:rPr lang="ko-KR" altLang="en-US" sz="2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2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algn="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진행된 프로젝트 과정 및 결과에 대한 </a:t>
            </a:r>
            <a:r>
              <a:rPr lang="ko-KR" altLang="en-US" sz="2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중간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보고서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400819" y="3928843"/>
            <a:ext cx="8417433" cy="1080000"/>
          </a:xfrm>
          <a:prstGeom prst="roundRect">
            <a:avLst/>
          </a:prstGeom>
          <a:solidFill>
            <a:schemeClr val="accent2">
              <a:alpha val="50000"/>
            </a:schemeClr>
          </a:solidFill>
          <a:ln w="5715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결과 보고서 </a:t>
            </a:r>
            <a:r>
              <a:rPr lang="ko-KR" altLang="en-US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보고서</a:t>
            </a:r>
            <a:r>
              <a:rPr lang="en-US" altLang="ko-KR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(30</a:t>
            </a:r>
            <a:r>
              <a:rPr lang="ko-KR" altLang="en-US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진행된 프로젝트 과정 및 결과에 대한 </a:t>
            </a:r>
            <a:r>
              <a:rPr lang="ko-KR" altLang="en-US" sz="2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최종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보고서</a:t>
            </a:r>
            <a:endParaRPr lang="en-US" altLang="ko-KR" sz="24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400819" y="5226492"/>
            <a:ext cx="8417433" cy="108000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2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</a:t>
            </a:r>
            <a:r>
              <a:rPr lang="ko-KR" altLang="en-US" sz="2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제안서 발표</a:t>
            </a:r>
            <a:r>
              <a:rPr lang="en-US" altLang="ko-KR" sz="2400" dirty="0" smtClean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r>
              <a:rPr lang="en-US" altLang="ko-KR" sz="2400" dirty="0">
                <a:solidFill>
                  <a:srgbClr val="006E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algn="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발표평가를 위한 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PPT(15</a:t>
            </a:r>
            <a:r>
              <a:rPr lang="ko-KR" altLang="en-US" sz="2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슬라이드 제한</a:t>
            </a:r>
            <a:r>
              <a:rPr lang="en-US" altLang="ko-KR" sz="240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sz="2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발표</a:t>
            </a:r>
            <a:endParaRPr lang="en-US" altLang="ko-KR" sz="24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/>
            <a:r>
              <a:rPr lang="en-US" altLang="ko-KR" sz="2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2400" dirty="0" smtClean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2019.11.21. </a:t>
            </a:r>
            <a:r>
              <a:rPr lang="ko-KR" altLang="en-US" sz="2400" dirty="0" smtClean="0">
                <a:ln>
                  <a:solidFill>
                    <a:srgbClr val="FF0000"/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목요일 </a:t>
            </a:r>
            <a:r>
              <a:rPr lang="ko-KR" altLang="en-US" sz="2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예정</a:t>
            </a:r>
            <a:r>
              <a:rPr lang="en-US" altLang="ko-KR" sz="24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타원 18"/>
          <p:cNvSpPr/>
          <p:nvPr/>
        </p:nvSpPr>
        <p:spPr>
          <a:xfrm rot="998485">
            <a:off x="4780713" y="899914"/>
            <a:ext cx="2351251" cy="1807525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교내</a:t>
            </a:r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외부 전문가 심사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타원 11"/>
          <p:cNvSpPr/>
          <p:nvPr/>
        </p:nvSpPr>
        <p:spPr>
          <a:xfrm rot="19815408">
            <a:off x="5697" y="5015409"/>
            <a:ext cx="2298817" cy="115426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15</a:t>
            </a: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발표</a:t>
            </a:r>
            <a:endParaRPr lang="en-US" altLang="ko-KR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 질의응답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86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15A5A"/>
      </a:accent1>
      <a:accent2>
        <a:srgbClr val="F0C419"/>
      </a:accent2>
      <a:accent3>
        <a:srgbClr val="4EBA6F"/>
      </a:accent3>
      <a:accent4>
        <a:srgbClr val="2D95BF"/>
      </a:accent4>
      <a:accent5>
        <a:srgbClr val="955BA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13370</TotalTime>
  <Words>536</Words>
  <Application>Microsoft Office PowerPoint</Application>
  <PresentationFormat>화면 슬라이드 쇼(4:3)</PresentationFormat>
  <Paragraphs>106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Arial</vt:lpstr>
      <vt:lpstr>Calibri Light</vt:lpstr>
      <vt:lpstr>Calibri</vt:lpstr>
      <vt:lpstr>맑은 고딕</vt:lpstr>
      <vt:lpstr>나눔스퀘어 Bold</vt:lpstr>
      <vt:lpstr>나눔스퀘어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dy</dc:creator>
  <cp:lastModifiedBy>Windows 사용자</cp:lastModifiedBy>
  <cp:revision>382</cp:revision>
  <cp:lastPrinted>2019-10-02T00:12:02Z</cp:lastPrinted>
  <dcterms:created xsi:type="dcterms:W3CDTF">2016-12-05T04:45:51Z</dcterms:created>
  <dcterms:modified xsi:type="dcterms:W3CDTF">2019-10-02T04:08:41Z</dcterms:modified>
</cp:coreProperties>
</file>